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4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3" r:id="rId3"/>
    <p:sldId id="288" r:id="rId4"/>
    <p:sldId id="292" r:id="rId5"/>
    <p:sldId id="301" r:id="rId6"/>
    <p:sldId id="297" r:id="rId7"/>
    <p:sldId id="291" r:id="rId8"/>
    <p:sldId id="290" r:id="rId9"/>
    <p:sldId id="289" r:id="rId10"/>
    <p:sldId id="302" r:id="rId11"/>
    <p:sldId id="287" r:id="rId12"/>
  </p:sldIdLst>
  <p:sldSz cx="9144000" cy="5143500" type="screen16x9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511">
          <p15:clr>
            <a:srgbClr val="A4A3A4"/>
          </p15:clr>
        </p15:guide>
        <p15:guide id="3" orient="horz" pos="2802">
          <p15:clr>
            <a:srgbClr val="A4A3A4"/>
          </p15:clr>
        </p15:guide>
        <p15:guide id="4" orient="horz" pos="2292">
          <p15:clr>
            <a:srgbClr val="A4A3A4"/>
          </p15:clr>
        </p15:guide>
        <p15:guide id="5" orient="horz" pos="3168">
          <p15:clr>
            <a:srgbClr val="A4A3A4"/>
          </p15:clr>
        </p15:guide>
        <p15:guide id="6" pos="374">
          <p15:clr>
            <a:srgbClr val="A4A3A4"/>
          </p15:clr>
        </p15:guide>
        <p15:guide id="7" pos="5308">
          <p15:clr>
            <a:srgbClr val="A4A3A4"/>
          </p15:clr>
        </p15:guide>
        <p15:guide id="8" pos="768">
          <p15:clr>
            <a:srgbClr val="A4A3A4"/>
          </p15:clr>
        </p15:guide>
        <p15:guide id="9" pos="1213">
          <p15:clr>
            <a:srgbClr val="A4A3A4"/>
          </p15:clr>
        </p15:guide>
        <p15:guide id="10" pos="2891">
          <p15:clr>
            <a:srgbClr val="A4A3A4"/>
          </p15:clr>
        </p15:guide>
        <p15:guide id="11" pos="1841">
          <p15:clr>
            <a:srgbClr val="A4A3A4"/>
          </p15:clr>
        </p15:guide>
        <p15:guide id="12" pos="5005">
          <p15:clr>
            <a:srgbClr val="A4A3A4"/>
          </p15:clr>
        </p15:guide>
        <p15:guide id="13" pos="4477">
          <p15:clr>
            <a:srgbClr val="A4A3A4"/>
          </p15:clr>
        </p15:guide>
        <p15:guide id="14" pos="3408">
          <p15:clr>
            <a:srgbClr val="A4A3A4"/>
          </p15:clr>
        </p15:guide>
        <p15:guide id="15" pos="3840">
          <p15:clr>
            <a:srgbClr val="A4A3A4"/>
          </p15:clr>
        </p15:guide>
        <p15:guide id="16" pos="2355">
          <p15:clr>
            <a:srgbClr val="A4A3A4"/>
          </p15:clr>
        </p15:guide>
        <p15:guide id="17" orient="horz" pos="1620">
          <p15:clr>
            <a:srgbClr val="A4A3A4"/>
          </p15:clr>
        </p15:guide>
        <p15:guide id="1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AF9"/>
    <a:srgbClr val="E8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6" autoAdjust="0"/>
    <p:restoredTop sz="86842" autoAdjust="0"/>
  </p:normalViewPr>
  <p:slideViewPr>
    <p:cSldViewPr>
      <p:cViewPr varScale="1">
        <p:scale>
          <a:sx n="91" d="100"/>
          <a:sy n="91" d="100"/>
        </p:scale>
        <p:origin x="966" y="84"/>
      </p:cViewPr>
      <p:guideLst>
        <p:guide orient="horz" pos="223"/>
        <p:guide orient="horz" pos="511"/>
        <p:guide orient="horz" pos="2802"/>
        <p:guide orient="horz" pos="2292"/>
        <p:guide orient="horz" pos="3168"/>
        <p:guide pos="374"/>
        <p:guide pos="5308"/>
        <p:guide pos="768"/>
        <p:guide pos="1213"/>
        <p:guide pos="2891"/>
        <p:guide pos="1841"/>
        <p:guide pos="5005"/>
        <p:guide pos="4477"/>
        <p:guide pos="3408"/>
        <p:guide pos="3840"/>
        <p:guide pos="2355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003888456838124E-2"/>
          <c:y val="2.2241205374444694E-2"/>
          <c:w val="0.94422300299966688"/>
          <c:h val="0.904835899872825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Neutral first half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48.5</c:v>
                </c:pt>
                <c:pt idx="1">
                  <c:v>48.5</c:v>
                </c:pt>
                <c:pt idx="2">
                  <c:v>48</c:v>
                </c:pt>
                <c:pt idx="3">
                  <c:v>46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8-4B50-BA7D-E2B92C5CBB9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7717476386278354E-2"/>
                  <c:y val="5.320331861020162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8-4B50-BA7D-E2B92C5CBB9B}"/>
                </c:ext>
              </c:extLst>
            </c:dLbl>
            <c:dLbl>
              <c:idx val="1"/>
              <c:layout>
                <c:manualLayout>
                  <c:x val="2.9720858116474149E-2"/>
                  <c:y val="1.3514174960177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8-4B50-BA7D-E2B92C5CBB9B}"/>
                </c:ext>
              </c:extLst>
            </c:dLbl>
            <c:dLbl>
              <c:idx val="2"/>
              <c:layout>
                <c:manualLayout>
                  <c:x val="3.5370917081324706E-2"/>
                  <c:y val="2.1281327444080651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48-4B50-BA7D-E2B92C5CBB9B}"/>
                </c:ext>
              </c:extLst>
            </c:dLbl>
            <c:dLbl>
              <c:idx val="3"/>
              <c:layout>
                <c:manualLayout>
                  <c:x val="3.6901527237393913E-2"/>
                  <c:y val="-6.75628943030950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48-4B50-BA7D-E2B92C5CBB9B}"/>
                </c:ext>
              </c:extLst>
            </c:dLbl>
            <c:dLbl>
              <c:idx val="4"/>
              <c:layout>
                <c:manualLayout>
                  <c:x val="3.3007644082742239E-2"/>
                  <c:y val="1.3514174960177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48-4B50-BA7D-E2B92C5CBB9B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409E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48-4B50-BA7D-E2B92C5CBB9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Neutral second half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-48.5</c:v>
                </c:pt>
                <c:pt idx="1">
                  <c:v>-48.5</c:v>
                </c:pt>
                <c:pt idx="2">
                  <c:v>-48</c:v>
                </c:pt>
                <c:pt idx="3">
                  <c:v>-46</c:v>
                </c:pt>
                <c:pt idx="4">
                  <c:v>-45.5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8-4B50-BA7D-E2B92C5CBB9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48-4B50-BA7D-E2B92C5CBB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48-4B50-BA7D-E2B92C5CBB9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48-4B50-BA7D-E2B92C5CBB9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48-4B50-BA7D-E2B92C5CBB9B}"/>
                </c:ext>
              </c:extLst>
            </c:dLbl>
            <c:dLbl>
              <c:idx val="4"/>
              <c:layout>
                <c:manualLayout>
                  <c:x val="-3.3015442376748451E-2"/>
                  <c:y val="-1.35136429269912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09E"/>
                        </a:solidFill>
                      </a:rPr>
                      <a:t>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48-4B50-BA7D-E2B92C5CBB9B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409E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-1</c:v>
                </c:pt>
                <c:pt idx="1">
                  <c:v>-2</c:v>
                </c:pt>
                <c:pt idx="2">
                  <c:v>-1</c:v>
                </c:pt>
                <c:pt idx="3">
                  <c:v>-3</c:v>
                </c:pt>
                <c:pt idx="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48-4B50-BA7D-E2B92C5CB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183757824"/>
        <c:axId val="207303424"/>
      </c:barChart>
      <c:catAx>
        <c:axId val="183757824"/>
        <c:scaling>
          <c:orientation val="maxMin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chemeClr val="accent6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07303424"/>
        <c:crosses val="autoZero"/>
        <c:auto val="1"/>
        <c:lblAlgn val="ctr"/>
        <c:lblOffset val="50"/>
        <c:noMultiLvlLbl val="0"/>
      </c:catAx>
      <c:valAx>
        <c:axId val="207303424"/>
        <c:scaling>
          <c:orientation val="minMax"/>
          <c:max val="100"/>
          <c:min val="-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837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50620209198367"/>
          <c:y val="2.2241205374444694E-2"/>
          <c:w val="0.58972065781062821"/>
          <c:h val="0.904835899872825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Neutral first half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27.5</c:v>
                </c:pt>
                <c:pt idx="1">
                  <c:v>29</c:v>
                </c:pt>
                <c:pt idx="2">
                  <c:v>37.5</c:v>
                </c:pt>
                <c:pt idx="3">
                  <c:v>39.5</c:v>
                </c:pt>
                <c:pt idx="4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F-4E1F-8F25-92B6F4B6916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9.704431010150065E-2"/>
                  <c:y val="-7.7421018228344659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F-4E1F-8F25-92B6F4B69164}"/>
                </c:ext>
              </c:extLst>
            </c:dLbl>
            <c:dLbl>
              <c:idx val="1"/>
              <c:layout>
                <c:manualLayout>
                  <c:x val="9.4095775137751983E-2"/>
                  <c:y val="-1.35136429269911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EF-4E1F-8F25-92B6F4B69164}"/>
                </c:ext>
              </c:extLst>
            </c:dLbl>
            <c:dLbl>
              <c:idx val="2"/>
              <c:layout>
                <c:manualLayout>
                  <c:x val="7.0034333938935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EF-4E1F-8F25-92B6F4B69164}"/>
                </c:ext>
              </c:extLst>
            </c:dLbl>
            <c:dLbl>
              <c:idx val="3"/>
              <c:layout>
                <c:manualLayout>
                  <c:x val="6.90889857480328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EF-4E1F-8F25-92B6F4B69164}"/>
                </c:ext>
              </c:extLst>
            </c:dLbl>
            <c:dLbl>
              <c:idx val="4"/>
              <c:layout>
                <c:manualLayout>
                  <c:x val="6.024318589943671E-2"/>
                  <c:y val="-6.7568214634956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EF-4E1F-8F25-92B6F4B69164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409E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44</c:v>
                </c:pt>
                <c:pt idx="1">
                  <c:v>42</c:v>
                </c:pt>
                <c:pt idx="2">
                  <c:v>24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EF-4E1F-8F25-92B6F4B6916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Neutral second half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-27.5</c:v>
                </c:pt>
                <c:pt idx="1">
                  <c:v>-29</c:v>
                </c:pt>
                <c:pt idx="2">
                  <c:v>-37.5</c:v>
                </c:pt>
                <c:pt idx="3">
                  <c:v>-39.5</c:v>
                </c:pt>
                <c:pt idx="4">
                  <c:v>-42.5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EF-4E1F-8F25-92B6F4B6916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EF-4E1F-8F25-92B6F4B691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EF-4E1F-8F25-92B6F4B691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EF-4E1F-8F25-92B6F4B691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EF-4E1F-8F25-92B6F4B691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409E"/>
                        </a:solidFill>
                      </a:rPr>
                      <a:t>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EF-4E1F-8F25-92B6F4B69164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409E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6EF-4E1F-8F25-92B6F4B691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207627008"/>
        <c:axId val="207628544"/>
      </c:barChart>
      <c:catAx>
        <c:axId val="207627008"/>
        <c:scaling>
          <c:orientation val="maxMin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chemeClr val="accent6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07628544"/>
        <c:crosses val="autoZero"/>
        <c:auto val="1"/>
        <c:lblAlgn val="ctr"/>
        <c:lblOffset val="50"/>
        <c:noMultiLvlLbl val="0"/>
      </c:catAx>
      <c:valAx>
        <c:axId val="207628544"/>
        <c:scaling>
          <c:orientation val="minMax"/>
          <c:max val="100"/>
          <c:min val="-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62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50620209198367"/>
          <c:y val="2.2241205374444694E-2"/>
          <c:w val="0.58972065781062821"/>
          <c:h val="0.904835899872825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Neutral first half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Natation syncrhonisée</c:v>
                </c:pt>
                <c:pt idx="1">
                  <c:v>Danse</c:v>
                </c:pt>
                <c:pt idx="2">
                  <c:v>Gymanstique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18.5</c:v>
                </c:pt>
                <c:pt idx="1">
                  <c:v>35.5</c:v>
                </c:pt>
                <c:pt idx="2">
                  <c:v>39</c:v>
                </c:pt>
                <c:pt idx="3">
                  <c:v>43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9-4BDC-8C36-0D26C69F53F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3.5145351427195028E-2"/>
                  <c:y val="4.264808802224183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C9-4BDC-8C36-0D26C69F53FF}"/>
                </c:ext>
              </c:extLst>
            </c:dLbl>
            <c:dLbl>
              <c:idx val="1"/>
              <c:layout>
                <c:manualLayout>
                  <c:x val="3.7148733157390826E-2"/>
                  <c:y val="-2.68043233219789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C9-4BDC-8C36-0D26C69F53FF}"/>
                </c:ext>
              </c:extLst>
            </c:dLbl>
            <c:dLbl>
              <c:idx val="2"/>
              <c:layout>
                <c:manualLayout>
                  <c:x val="2.7943042040408029E-2"/>
                  <c:y val="8.52961760444836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C9-4BDC-8C36-0D26C69F53FF}"/>
                </c:ext>
              </c:extLst>
            </c:dLbl>
            <c:dLbl>
              <c:idx val="3"/>
              <c:layout>
                <c:manualLayout>
                  <c:x val="3.1949610543449462E-2"/>
                  <c:y val="-1.08321878767692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C9-4BDC-8C36-0D26C69F53FF}"/>
                </c:ext>
              </c:extLst>
            </c:dLbl>
            <c:dLbl>
              <c:idx val="4"/>
              <c:layout>
                <c:manualLayout>
                  <c:x val="4.0435519123658913E-2"/>
                  <c:y val="-1.21726172833082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C9-4BDC-8C36-0D26C69F53FF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409E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Natation syncrhonisée</c:v>
                </c:pt>
                <c:pt idx="1">
                  <c:v>Danse</c:v>
                </c:pt>
                <c:pt idx="2">
                  <c:v>Gymanstique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C9-4BDC-8C36-0D26C69F53F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Neutral second half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bg1"/>
              </a:solidFill>
            </a:ln>
          </c:spPr>
          <c:invertIfNegative val="0"/>
          <c:dLbls>
            <c:delete val="1"/>
          </c:dLbls>
          <c:cat>
            <c:strRef>
              <c:f>Tabelle1!$A$2:$A$6</c:f>
              <c:strCache>
                <c:ptCount val="5"/>
                <c:pt idx="0">
                  <c:v>Natation syncrhonisée</c:v>
                </c:pt>
                <c:pt idx="1">
                  <c:v>Danse</c:v>
                </c:pt>
                <c:pt idx="2">
                  <c:v>Gymanstique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-18.5</c:v>
                </c:pt>
                <c:pt idx="1">
                  <c:v>-35.5</c:v>
                </c:pt>
                <c:pt idx="2">
                  <c:v>-39</c:v>
                </c:pt>
                <c:pt idx="3">
                  <c:v>-43</c:v>
                </c:pt>
                <c:pt idx="4">
                  <c:v>-45.5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C9-4BDC-8C36-0D26C69F53F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0.1190620133986388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09E"/>
                        </a:solidFill>
                      </a:rPr>
                      <a:t>62%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C9-4BDC-8C36-0D26C69F53FF}"/>
                </c:ext>
              </c:extLst>
            </c:dLbl>
            <c:dLbl>
              <c:idx val="1"/>
              <c:layout>
                <c:manualLayout>
                  <c:x val="-7.36275928596480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09E"/>
                        </a:solidFill>
                      </a:rPr>
                      <a:t>29%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C9-4BDC-8C36-0D26C69F53FF}"/>
                </c:ext>
              </c:extLst>
            </c:dLbl>
            <c:dLbl>
              <c:idx val="2"/>
              <c:layout>
                <c:manualLayout>
                  <c:x val="-5.9188271677746415E-2"/>
                  <c:y val="4.9648908924127267E-1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09E"/>
                        </a:solidFill>
                      </a:rPr>
                      <a:t>22%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C9-4BDC-8C36-0D26C69F53FF}"/>
                </c:ext>
              </c:extLst>
            </c:dLbl>
            <c:dLbl>
              <c:idx val="3"/>
              <c:layout>
                <c:manualLayout>
                  <c:x val="-4.5221332155271049E-2"/>
                  <c:y val="1.08326143576494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09E"/>
                        </a:solidFill>
                      </a:rPr>
                      <a:t>13%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C9-4BDC-8C36-0D26C69F53FF}"/>
                </c:ext>
              </c:extLst>
            </c:dLbl>
            <c:dLbl>
              <c:idx val="4"/>
              <c:layout>
                <c:manualLayout>
                  <c:x val="-3.0539484029776225E-2"/>
                  <c:y val="1.083261435764942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09E"/>
                        </a:solidFill>
                      </a:rPr>
                      <a:t>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C9-4BDC-8C36-0D26C69F53FF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409E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Natation syncrhonisée</c:v>
                </c:pt>
                <c:pt idx="1">
                  <c:v>Danse</c:v>
                </c:pt>
                <c:pt idx="2">
                  <c:v>Gymanstique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-62</c:v>
                </c:pt>
                <c:pt idx="1">
                  <c:v>-29</c:v>
                </c:pt>
                <c:pt idx="2">
                  <c:v>-22</c:v>
                </c:pt>
                <c:pt idx="3">
                  <c:v>-13</c:v>
                </c:pt>
                <c:pt idx="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C9-4BDC-8C36-0D26C69F53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100"/>
        <c:axId val="207701504"/>
        <c:axId val="207703040"/>
      </c:barChart>
      <c:catAx>
        <c:axId val="207701504"/>
        <c:scaling>
          <c:orientation val="maxMin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chemeClr val="accent6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07703040"/>
        <c:crosses val="autoZero"/>
        <c:auto val="1"/>
        <c:lblAlgn val="ctr"/>
        <c:lblOffset val="50"/>
        <c:noMultiLvlLbl val="0"/>
      </c:catAx>
      <c:valAx>
        <c:axId val="207703040"/>
        <c:scaling>
          <c:orientation val="minMax"/>
          <c:max val="100"/>
          <c:min val="-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7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8310477579786E-2"/>
          <c:y val="3.651365387033214E-2"/>
          <c:w val="0.94947795655555178"/>
          <c:h val="0.7242079430753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B959B"/>
            </a:solidFill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Tabelle1!$B$3:$B$7</c:f>
              <c:numCache>
                <c:formatCode>General</c:formatCode>
                <c:ptCount val="5"/>
                <c:pt idx="0">
                  <c:v>44</c:v>
                </c:pt>
                <c:pt idx="1">
                  <c:v>42</c:v>
                </c:pt>
                <c:pt idx="2">
                  <c:v>24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9-494E-BFF8-28D4F23BE629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6BD6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89-494E-BFF8-28D4F23BE62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89-494E-BFF8-28D4F23BE6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89-494E-BFF8-28D4F23BE629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Tabelle1!$C$3:$C$7</c:f>
              <c:numCache>
                <c:formatCode>General</c:formatCode>
                <c:ptCount val="5"/>
                <c:pt idx="0">
                  <c:v>38</c:v>
                </c:pt>
                <c:pt idx="1">
                  <c:v>42</c:v>
                </c:pt>
                <c:pt idx="2">
                  <c:v>21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89-494E-BFF8-28D4F23BE629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FFD147"/>
            </a:solidFill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Rugby</c:v>
                </c:pt>
                <c:pt idx="1">
                  <c:v>Boxe</c:v>
                </c:pt>
                <c:pt idx="2">
                  <c:v>golf</c:v>
                </c:pt>
                <c:pt idx="3">
                  <c:v>Football</c:v>
                </c:pt>
                <c:pt idx="4">
                  <c:v>Basketball</c:v>
                </c:pt>
              </c:strCache>
            </c:strRef>
          </c:cat>
          <c:val>
            <c:numRef>
              <c:f>Tabelle1!$D$3:$D$7</c:f>
              <c:numCache>
                <c:formatCode>General</c:formatCode>
                <c:ptCount val="5"/>
                <c:pt idx="0">
                  <c:v>50</c:v>
                </c:pt>
                <c:pt idx="1">
                  <c:v>42</c:v>
                </c:pt>
                <c:pt idx="2">
                  <c:v>26</c:v>
                </c:pt>
                <c:pt idx="3">
                  <c:v>26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89-494E-BFF8-28D4F23BE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6538624"/>
        <c:axId val="206540160"/>
      </c:barChart>
      <c:catAx>
        <c:axId val="2065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 algn="ctr">
              <a:defRPr sz="900">
                <a:solidFill>
                  <a:schemeClr val="bg1"/>
                </a:solidFill>
              </a:defRPr>
            </a:pPr>
            <a:endParaRPr lang="fr-FR"/>
          </a:p>
        </c:txPr>
        <c:crossAx val="206540160"/>
        <c:crosses val="autoZero"/>
        <c:auto val="1"/>
        <c:lblAlgn val="ctr"/>
        <c:lblOffset val="50"/>
        <c:noMultiLvlLbl val="0"/>
      </c:catAx>
      <c:valAx>
        <c:axId val="206540160"/>
        <c:scaling>
          <c:orientation val="minMax"/>
          <c:max val="80"/>
          <c:min val="0"/>
        </c:scaling>
        <c:delete val="1"/>
        <c:axPos val="r"/>
        <c:numFmt formatCode="General" sourceLinked="0"/>
        <c:majorTickMark val="out"/>
        <c:minorTickMark val="none"/>
        <c:tickLblPos val="nextTo"/>
        <c:crossAx val="20653862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6425703657448024"/>
          <c:y val="0.86920491506700492"/>
          <c:w val="0.47269620106067395"/>
          <c:h val="7.214577820774537E-2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8310477579786E-2"/>
          <c:y val="3.651365387033214E-2"/>
          <c:w val="0.94947795655555178"/>
          <c:h val="0.7242079430753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B959B"/>
            </a:solidFill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Natation synchronisée</c:v>
                </c:pt>
                <c:pt idx="1">
                  <c:v>Danse</c:v>
                </c:pt>
                <c:pt idx="2">
                  <c:v>Gymnastique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Tabelle1!$B$3:$B$7</c:f>
              <c:numCache>
                <c:formatCode>General</c:formatCode>
                <c:ptCount val="5"/>
                <c:pt idx="0">
                  <c:v>62</c:v>
                </c:pt>
                <c:pt idx="1">
                  <c:v>29</c:v>
                </c:pt>
                <c:pt idx="2">
                  <c:v>22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B-446D-BC3D-11C812A7823B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6BD6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3B-446D-BC3D-11C812A7823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3B-446D-BC3D-11C812A782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3B-446D-BC3D-11C812A7823B}"/>
              </c:ext>
            </c:extLst>
          </c:dPt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Natation synchronisée</c:v>
                </c:pt>
                <c:pt idx="1">
                  <c:v>Danse</c:v>
                </c:pt>
                <c:pt idx="2">
                  <c:v>Gymnastique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Tabelle1!$C$3:$C$7</c:f>
              <c:numCache>
                <c:formatCode>General</c:formatCode>
                <c:ptCount val="5"/>
                <c:pt idx="0">
                  <c:v>60</c:v>
                </c:pt>
                <c:pt idx="1">
                  <c:v>32</c:v>
                </c:pt>
                <c:pt idx="2">
                  <c:v>20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3B-446D-BC3D-11C812A7823B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FFD147"/>
            </a:solidFill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Natation synchronisée</c:v>
                </c:pt>
                <c:pt idx="1">
                  <c:v>Danse</c:v>
                </c:pt>
                <c:pt idx="2">
                  <c:v>Gymnastique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Tabelle1!$D$3:$D$7</c:f>
              <c:numCache>
                <c:formatCode>General</c:formatCode>
                <c:ptCount val="5"/>
                <c:pt idx="0">
                  <c:v>64</c:v>
                </c:pt>
                <c:pt idx="1">
                  <c:v>26</c:v>
                </c:pt>
                <c:pt idx="2">
                  <c:v>23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3B-446D-BC3D-11C812A78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9455360"/>
        <c:axId val="209465344"/>
      </c:barChart>
      <c:catAx>
        <c:axId val="2094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 algn="ctr">
              <a:defRPr sz="900">
                <a:solidFill>
                  <a:schemeClr val="bg1"/>
                </a:solidFill>
              </a:defRPr>
            </a:pPr>
            <a:endParaRPr lang="fr-FR"/>
          </a:p>
        </c:txPr>
        <c:crossAx val="209465344"/>
        <c:crosses val="autoZero"/>
        <c:auto val="1"/>
        <c:lblAlgn val="ctr"/>
        <c:lblOffset val="50"/>
        <c:noMultiLvlLbl val="0"/>
      </c:catAx>
      <c:valAx>
        <c:axId val="209465344"/>
        <c:scaling>
          <c:orientation val="minMax"/>
          <c:max val="80"/>
          <c:min val="0"/>
        </c:scaling>
        <c:delete val="1"/>
        <c:axPos val="r"/>
        <c:numFmt formatCode="General" sourceLinked="0"/>
        <c:majorTickMark val="out"/>
        <c:minorTickMark val="none"/>
        <c:tickLblPos val="nextTo"/>
        <c:crossAx val="20945536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6425703657448024"/>
          <c:y val="0.86920491506700492"/>
          <c:w val="0.47269620106067395"/>
          <c:h val="7.214577820774537E-2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88310477579786E-2"/>
          <c:y val="3.651365387033214E-2"/>
          <c:w val="0.94947795655555178"/>
          <c:h val="0.7242079430753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B959B"/>
            </a:solidFill>
          </c:spPr>
          <c:invertIfNegative val="0"/>
          <c:dLbls>
            <c:dLbl>
              <c:idx val="1"/>
              <c:layout>
                <c:manualLayout>
                  <c:x val="-4.0544664896748385E-3"/>
                  <c:y val="-1.2188813356636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35-4090-8D02-2B71F65746FD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Natation synchronisée</c:v>
                </c:pt>
                <c:pt idx="1">
                  <c:v>Danse</c:v>
                </c:pt>
                <c:pt idx="2">
                  <c:v>Gymnastique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Tabelle1!$B$3:$B$7</c:f>
              <c:numCache>
                <c:formatCode>General</c:formatCode>
                <c:ptCount val="5"/>
                <c:pt idx="0">
                  <c:v>62</c:v>
                </c:pt>
                <c:pt idx="1">
                  <c:v>29</c:v>
                </c:pt>
                <c:pt idx="2">
                  <c:v>22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5-4090-8D02-2B71F65746FD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16-24 ans</c:v>
                </c:pt>
              </c:strCache>
            </c:strRef>
          </c:tx>
          <c:spPr>
            <a:solidFill>
              <a:srgbClr val="6BD6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35-4090-8D02-2B71F65746F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435-4090-8D02-2B71F65746F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35-4090-8D02-2B71F65746FD}"/>
              </c:ext>
            </c:extLst>
          </c:dPt>
          <c:dLbls>
            <c:dLbl>
              <c:idx val="1"/>
              <c:layout>
                <c:manualLayout>
                  <c:x val="0"/>
                  <c:y val="-1.2188813356636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5-4090-8D02-2B71F65746FD}"/>
                </c:ext>
              </c:extLst>
            </c:dLbl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Natation synchronisée</c:v>
                </c:pt>
                <c:pt idx="1">
                  <c:v>Danse</c:v>
                </c:pt>
                <c:pt idx="2">
                  <c:v>Gymnastique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Tabelle1!$C$3:$C$7</c:f>
              <c:numCache>
                <c:formatCode>General</c:formatCode>
                <c:ptCount val="5"/>
                <c:pt idx="0">
                  <c:v>51</c:v>
                </c:pt>
                <c:pt idx="1">
                  <c:v>29</c:v>
                </c:pt>
                <c:pt idx="2">
                  <c:v>29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35-4090-8D02-2B71F65746FD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55-69 ans</c:v>
                </c:pt>
              </c:strCache>
            </c:strRef>
          </c:tx>
          <c:spPr>
            <a:solidFill>
              <a:srgbClr val="FFD147"/>
            </a:solidFill>
          </c:spPr>
          <c:invertIfNegative val="0"/>
          <c:dLbls>
            <c:numFmt formatCode="General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Tabelle1!$A$3:$A$7</c:f>
              <c:strCache>
                <c:ptCount val="5"/>
                <c:pt idx="0">
                  <c:v>Natation synchronisée</c:v>
                </c:pt>
                <c:pt idx="1">
                  <c:v>Danse</c:v>
                </c:pt>
                <c:pt idx="2">
                  <c:v>Gymnastique</c:v>
                </c:pt>
                <c:pt idx="3">
                  <c:v>Patinage artistique</c:v>
                </c:pt>
                <c:pt idx="4">
                  <c:v>Equitation</c:v>
                </c:pt>
              </c:strCache>
            </c:strRef>
          </c:cat>
          <c:val>
            <c:numRef>
              <c:f>Tabelle1!$D$3:$D$7</c:f>
              <c:numCache>
                <c:formatCode>General</c:formatCode>
                <c:ptCount val="5"/>
                <c:pt idx="0">
                  <c:v>70</c:v>
                </c:pt>
                <c:pt idx="1">
                  <c:v>22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35-4090-8D02-2B71F6574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9940864"/>
        <c:axId val="209942400"/>
      </c:barChart>
      <c:catAx>
        <c:axId val="2099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 algn="ctr">
              <a:defRPr sz="900">
                <a:solidFill>
                  <a:schemeClr val="bg1"/>
                </a:solidFill>
              </a:defRPr>
            </a:pPr>
            <a:endParaRPr lang="fr-FR"/>
          </a:p>
        </c:txPr>
        <c:crossAx val="209942400"/>
        <c:crosses val="autoZero"/>
        <c:auto val="1"/>
        <c:lblAlgn val="ctr"/>
        <c:lblOffset val="50"/>
        <c:noMultiLvlLbl val="0"/>
      </c:catAx>
      <c:valAx>
        <c:axId val="209942400"/>
        <c:scaling>
          <c:orientation val="minMax"/>
          <c:max val="80"/>
          <c:min val="0"/>
        </c:scaling>
        <c:delete val="1"/>
        <c:axPos val="r"/>
        <c:numFmt formatCode="General" sourceLinked="0"/>
        <c:majorTickMark val="out"/>
        <c:minorTickMark val="none"/>
        <c:tickLblPos val="nextTo"/>
        <c:crossAx val="20994086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26425703657448024"/>
          <c:y val="0.86920491506700492"/>
          <c:w val="0.47269620106067395"/>
          <c:h val="7.214577820774537E-2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D6C0C-E61E-41E3-98E3-3B0B25914071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3BDC-E22A-46A2-9B6C-6E75A7DE5B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8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5F21D67-C2EF-414E-89D7-14C41C5443A0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72866B-25CE-44D4-8724-E70F42F38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0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866B-25CE-44D4-8724-E70F42F38C5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3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58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2311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4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/>
              <a:t>Click to edit Master title style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9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5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0253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30896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08709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83531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3606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640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/>
              <a:t>Click to edit Master title style</a:t>
            </a:r>
            <a:endParaRPr lang="en-US" sz="420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0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72899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52068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34973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997539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0506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/>
              <a:t>Click to edit Master title style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5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4038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5704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5607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66517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0520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89831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4363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5078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9321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/>
              <a:t>Click to edit Master title style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18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5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4038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5704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5607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66517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0520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89831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43631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5078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0506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932171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/>
              <a:t>Click to edit Master title style</a:t>
            </a:r>
            <a:endParaRPr lang="en-US" sz="4200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10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58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65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40381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57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56073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665175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0520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89831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436313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5078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050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932171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0827" y="0"/>
            <a:ext cx="8893175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8895255" y="4902503"/>
            <a:ext cx="110607" cy="1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36000" rIns="0" bIns="36000" anchor="b" anchorCtr="0">
            <a:spAutoFit/>
          </a:bodyPr>
          <a:lstStyle/>
          <a:p>
            <a:pPr algn="r" defTabSz="914400">
              <a:spcBef>
                <a:spcPts val="0"/>
              </a:spcBef>
            </a:pPr>
            <a:fld id="{0D7D805D-F6E5-43ED-9D8A-77676030D49C}" type="slidenum">
              <a:rPr lang="en-GB" sz="700" b="0" noProof="0" smtClean="0">
                <a:solidFill>
                  <a:schemeClr val="tx1"/>
                </a:solidFill>
                <a:latin typeface="+mn-lt"/>
              </a:rPr>
              <a:pPr algn="r" defTabSz="914400">
                <a:spcBef>
                  <a:spcPts val="0"/>
                </a:spcBef>
              </a:pPr>
              <a:t>‹N°›</a:t>
            </a:fld>
            <a:endParaRPr lang="en-GB" sz="700" b="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54844" y="4947609"/>
            <a:ext cx="8103395" cy="135319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Name of the Report, May 2017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Picture 3" descr="Z:\Sales&amp;Marketing\Z-Graphic Team\_Kreation_Ordner\_NIELSEN\Rebrand_2017_Templates\Logo\n Tab\RGB\PNG\Logo_n_Tab_Blue_RGB for pp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00" y="0"/>
            <a:ext cx="236754" cy="2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721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507492"/>
            <a:ext cx="8166672" cy="428625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960120"/>
            <a:ext cx="8160322" cy="23633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4572000"/>
            <a:ext cx="8153400" cy="47127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4112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385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507492"/>
            <a:ext cx="8166672" cy="428625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960120"/>
            <a:ext cx="8160322" cy="23633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4572000"/>
            <a:ext cx="8153400" cy="47127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4112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267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507492"/>
            <a:ext cx="8166672" cy="428625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960120"/>
            <a:ext cx="8160322" cy="23633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4572000"/>
            <a:ext cx="8153400" cy="47127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4112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14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507492"/>
            <a:ext cx="8166672" cy="428625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960120"/>
            <a:ext cx="8160322" cy="23633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4572000"/>
            <a:ext cx="8153400" cy="47127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4112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141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507492"/>
            <a:ext cx="8166672" cy="428625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960120"/>
            <a:ext cx="8160322" cy="23633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4572000"/>
            <a:ext cx="8153400" cy="47127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4112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52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 bwMode="gray">
          <a:xfrm>
            <a:off x="388078" y="4924032"/>
            <a:ext cx="2569223" cy="184666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en-GB" sz="600" noProof="0" dirty="0">
                <a:solidFill>
                  <a:srgbClr val="FFFFFF"/>
                </a:solidFill>
                <a:latin typeface="+mn-lt"/>
                <a:cs typeface="Calibri"/>
              </a:rPr>
              <a:t>Copyright ©2017</a:t>
            </a:r>
            <a:r>
              <a:rPr lang="en-GB" sz="600" baseline="0" noProof="0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GB" sz="600" noProof="0" dirty="0">
                <a:solidFill>
                  <a:srgbClr val="FFFFFF"/>
                </a:solidFill>
                <a:latin typeface="+mn-lt"/>
                <a:cs typeface="Calibri"/>
              </a:rPr>
              <a:t> The Nielsen Company. Confidential and proprietary.</a:t>
            </a:r>
          </a:p>
        </p:txBody>
      </p:sp>
      <p:pic>
        <p:nvPicPr>
          <p:cNvPr id="5" name="Picture 4" descr="Z:\Sales&amp;Marketing\Z-Graphic Team\_Kreation_Ordner\_NIELSEN\Rebrand_2017_Templates\Logo\Wordmark\RGB\PNG\Nielsen_Wordmark_White_RGB_for pp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86" y="1950604"/>
            <a:ext cx="4393430" cy="11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8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rip.jpg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0472"/>
            <a:ext cx="8155940" cy="305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tx2"/>
                </a:solidFill>
              </a:rPr>
              <a:pPr algn="ctr" defTabSz="914400">
                <a:spcBef>
                  <a:spcPts val="0"/>
                </a:spcBef>
              </a:pPr>
              <a:t>‹N°›</a:t>
            </a:fld>
            <a:endParaRPr lang="en-US" sz="900" b="0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2017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0"/>
            <a:ext cx="236347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4015" r:id="rId3"/>
    <p:sldLayoutId id="2147483877" r:id="rId4"/>
    <p:sldLayoutId id="2147483849" r:id="rId5"/>
    <p:sldLayoutId id="2147483851" r:id="rId6"/>
    <p:sldLayoutId id="2147483853" r:id="rId7"/>
    <p:sldLayoutId id="2147483855" r:id="rId8"/>
    <p:sldLayoutId id="2147483880" r:id="rId9"/>
    <p:sldLayoutId id="2147483856" r:id="rId10"/>
    <p:sldLayoutId id="2147483888" r:id="rId11"/>
    <p:sldLayoutId id="2147483993" r:id="rId12"/>
    <p:sldLayoutId id="2147483899" r:id="rId13"/>
    <p:sldLayoutId id="2147483900" r:id="rId14"/>
    <p:sldLayoutId id="2147484020" r:id="rId15"/>
    <p:sldLayoutId id="2147483994" r:id="rId16"/>
    <p:sldLayoutId id="2147483995" r:id="rId17"/>
    <p:sldLayoutId id="2147483996" r:id="rId18"/>
    <p:sldLayoutId id="2147484002" r:id="rId19"/>
    <p:sldLayoutId id="2147484001" r:id="rId20"/>
    <p:sldLayoutId id="2147484016" r:id="rId21"/>
    <p:sldLayoutId id="2147483904" r:id="rId22"/>
    <p:sldLayoutId id="2147483905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4" r:id="rId29"/>
    <p:sldLayoutId id="2147484000" r:id="rId30"/>
    <p:sldLayoutId id="2147483917" r:id="rId31"/>
    <p:sldLayoutId id="2147483918" r:id="rId32"/>
    <p:sldLayoutId id="2147484021" r:id="rId33"/>
    <p:sldLayoutId id="2147483921" r:id="rId34"/>
    <p:sldLayoutId id="2147483999" r:id="rId35"/>
    <p:sldLayoutId id="2147483922" r:id="rId36"/>
    <p:sldLayoutId id="2147483943" r:id="rId37"/>
    <p:sldLayoutId id="2147484004" r:id="rId38"/>
    <p:sldLayoutId id="2147484017" r:id="rId39"/>
    <p:sldLayoutId id="2147483926" r:id="rId40"/>
    <p:sldLayoutId id="2147483927" r:id="rId41"/>
    <p:sldLayoutId id="2147483930" r:id="rId42"/>
    <p:sldLayoutId id="2147483931" r:id="rId43"/>
    <p:sldLayoutId id="2147483932" r:id="rId44"/>
    <p:sldLayoutId id="2147483933" r:id="rId45"/>
    <p:sldLayoutId id="2147483934" r:id="rId46"/>
    <p:sldLayoutId id="2147483936" r:id="rId47"/>
    <p:sldLayoutId id="2147484005" r:id="rId48"/>
    <p:sldLayoutId id="2147483939" r:id="rId49"/>
    <p:sldLayoutId id="2147483940" r:id="rId50"/>
    <p:sldLayoutId id="2147484022" r:id="rId51"/>
    <p:sldLayoutId id="2147484006" r:id="rId52"/>
    <p:sldLayoutId id="2147484003" r:id="rId53"/>
    <p:sldLayoutId id="2147483944" r:id="rId54"/>
    <p:sldLayoutId id="2147484007" r:id="rId55"/>
    <p:sldLayoutId id="2147484009" r:id="rId56"/>
    <p:sldLayoutId id="2147484018" r:id="rId57"/>
    <p:sldLayoutId id="2147483948" r:id="rId58"/>
    <p:sldLayoutId id="2147483949" r:id="rId59"/>
    <p:sldLayoutId id="2147483952" r:id="rId60"/>
    <p:sldLayoutId id="2147483953" r:id="rId61"/>
    <p:sldLayoutId id="2147483954" r:id="rId62"/>
    <p:sldLayoutId id="2147483955" r:id="rId63"/>
    <p:sldLayoutId id="2147483956" r:id="rId64"/>
    <p:sldLayoutId id="2147483958" r:id="rId65"/>
    <p:sldLayoutId id="2147484010" r:id="rId66"/>
    <p:sldLayoutId id="2147483961" r:id="rId67"/>
    <p:sldLayoutId id="2147483962" r:id="rId68"/>
    <p:sldLayoutId id="2147484023" r:id="rId69"/>
    <p:sldLayoutId id="2147484008" r:id="rId70"/>
    <p:sldLayoutId id="2147483965" r:id="rId71"/>
    <p:sldLayoutId id="2147483966" r:id="rId72"/>
    <p:sldLayoutId id="2147484011" r:id="rId73"/>
    <p:sldLayoutId id="2147484014" r:id="rId74"/>
    <p:sldLayoutId id="2147484019" r:id="rId75"/>
    <p:sldLayoutId id="2147483970" r:id="rId76"/>
    <p:sldLayoutId id="2147483971" r:id="rId77"/>
    <p:sldLayoutId id="2147483974" r:id="rId78"/>
    <p:sldLayoutId id="2147483975" r:id="rId79"/>
    <p:sldLayoutId id="2147483976" r:id="rId80"/>
    <p:sldLayoutId id="2147483977" r:id="rId81"/>
    <p:sldLayoutId id="2147483978" r:id="rId82"/>
    <p:sldLayoutId id="2147483980" r:id="rId83"/>
    <p:sldLayoutId id="2147484013" r:id="rId84"/>
    <p:sldLayoutId id="2147483983" r:id="rId85"/>
    <p:sldLayoutId id="2147483984" r:id="rId86"/>
    <p:sldLayoutId id="2147484024" r:id="rId87"/>
    <p:sldLayoutId id="2147484012" r:id="rId88"/>
    <p:sldLayoutId id="2147483987" r:id="rId89"/>
    <p:sldLayoutId id="2147483988" r:id="rId90"/>
    <p:sldLayoutId id="2147484025" r:id="rId91"/>
    <p:sldLayoutId id="2147484027" r:id="rId92"/>
    <p:sldLayoutId id="2147484028" r:id="rId93"/>
    <p:sldLayoutId id="2147484029" r:id="rId94"/>
    <p:sldLayoutId id="2147484030" r:id="rId95"/>
    <p:sldLayoutId id="2147484031" r:id="rId96"/>
    <p:sldLayoutId id="2147484032" r:id="rId9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4025" indent="-220663" algn="l" defTabSz="287338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5425" algn="l" defTabSz="227013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6" Type="http://schemas.openxmlformats.org/officeDocument/2006/relationships/chart" Target="../charts/char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4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6538" y="2113300"/>
            <a:ext cx="8235902" cy="982664"/>
          </a:xfrm>
        </p:spPr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Femmes et sport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1800" b="0" dirty="0">
                <a:solidFill>
                  <a:schemeClr val="tx1"/>
                </a:solidFill>
              </a:rPr>
              <a:t>lundi 18 décembre 2017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8150" y="3152440"/>
            <a:ext cx="7020154" cy="427422"/>
          </a:xfrm>
        </p:spPr>
        <p:txBody>
          <a:bodyPr/>
          <a:lstStyle/>
          <a:p>
            <a:r>
              <a:rPr lang="fr-FR" dirty="0"/>
              <a:t>NIELSEN SPORTS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8168262" cy="523046"/>
          </a:xfrm>
        </p:spPr>
        <p:txBody>
          <a:bodyPr/>
          <a:lstStyle/>
          <a:p>
            <a:r>
              <a:rPr lang="fr-FR" dirty="0"/>
              <a:t>Pierre-Emmanuel DAVIN – </a:t>
            </a:r>
            <a:r>
              <a:rPr lang="fr-FR" dirty="0" err="1"/>
              <a:t>Managing</a:t>
            </a:r>
            <a:r>
              <a:rPr lang="fr-FR" dirty="0"/>
              <a:t> </a:t>
            </a:r>
            <a:r>
              <a:rPr lang="fr-FR" dirty="0" err="1"/>
              <a:t>Director</a:t>
            </a:r>
            <a:r>
              <a:rPr lang="fr-FR" dirty="0"/>
              <a:t> France Belgique – Nielsen Sports</a:t>
            </a:r>
          </a:p>
        </p:txBody>
      </p:sp>
      <p:pic>
        <p:nvPicPr>
          <p:cNvPr id="5" name="Picture 2" descr="C:\Users\kerstin.p\Google Drive\Eigene Dokumente\2 Stunden\2017\05\15\000_Par6961359.png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3344" y="2841781"/>
            <a:ext cx="2830656" cy="23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ort et citoyennet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9"/>
            <a:ext cx="2160240" cy="6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3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le SPORT et Les médias, deux acteurs dans la lutte contre les clichés sexistes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94360" y="1497142"/>
            <a:ext cx="2268000" cy="1512000"/>
          </a:xfrm>
          <a:prstGeom prst="wedgeRectCallout">
            <a:avLst>
              <a:gd name="adj1" fmla="val -33212"/>
              <a:gd name="adj2" fmla="val 69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Le </a:t>
            </a:r>
            <a:r>
              <a:rPr lang="fr-FR" sz="1200" b="1" dirty="0">
                <a:solidFill>
                  <a:schemeClr val="tx1"/>
                </a:solidFill>
              </a:rPr>
              <a:t>sport </a:t>
            </a:r>
            <a:r>
              <a:rPr lang="fr-FR" sz="1200" dirty="0">
                <a:solidFill>
                  <a:schemeClr val="tx1"/>
                </a:solidFill>
              </a:rPr>
              <a:t>permet de </a:t>
            </a:r>
            <a:r>
              <a:rPr lang="fr-FR" sz="1200" b="1" dirty="0">
                <a:solidFill>
                  <a:schemeClr val="tx1"/>
                </a:solidFill>
              </a:rPr>
              <a:t>lutter</a:t>
            </a:r>
            <a:r>
              <a:rPr lang="fr-FR" sz="1200" dirty="0">
                <a:solidFill>
                  <a:schemeClr val="tx1"/>
                </a:solidFill>
              </a:rPr>
              <a:t> efficacement </a:t>
            </a:r>
            <a:r>
              <a:rPr lang="fr-FR" sz="1200" b="1" dirty="0">
                <a:solidFill>
                  <a:schemeClr val="tx1"/>
                </a:solidFill>
              </a:rPr>
              <a:t>contre le sexisme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" y="3345835"/>
            <a:ext cx="1944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409E"/>
                </a:solidFill>
              </a:rPr>
              <a:t>62% </a:t>
            </a:r>
          </a:p>
          <a:p>
            <a:pPr algn="ctr"/>
            <a:r>
              <a:rPr lang="fr-FR" sz="1200" dirty="0"/>
              <a:t>des Français d’accord avec cette affirmation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120424" y="1497142"/>
            <a:ext cx="2268000" cy="1512000"/>
          </a:xfrm>
          <a:prstGeom prst="wedgeRectCallout">
            <a:avLst>
              <a:gd name="adj1" fmla="val -32723"/>
              <a:gd name="adj2" fmla="val 684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Les </a:t>
            </a:r>
            <a:r>
              <a:rPr lang="fr-FR" sz="1200" b="1" dirty="0">
                <a:solidFill>
                  <a:schemeClr val="tx1"/>
                </a:solidFill>
              </a:rPr>
              <a:t>médias doivent lutter contre les stéréotypes</a:t>
            </a:r>
            <a:r>
              <a:rPr lang="fr-FR" sz="1200" dirty="0">
                <a:solidFill>
                  <a:schemeClr val="tx1"/>
                </a:solidFill>
              </a:rPr>
              <a:t> / les clichés sexistes (fondés sur le sexe des individus)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9474" y="3345835"/>
            <a:ext cx="1944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409E"/>
                </a:solidFill>
              </a:rPr>
              <a:t>82% </a:t>
            </a:r>
          </a:p>
          <a:p>
            <a:pPr algn="ctr"/>
            <a:r>
              <a:rPr lang="fr-FR" sz="1200" dirty="0"/>
              <a:t>des Français d’accord avec cette affirmation</a:t>
            </a:r>
          </a:p>
        </p:txBody>
      </p:sp>
      <p:pic>
        <p:nvPicPr>
          <p:cNvPr id="42" name="Shape 1511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592725"/>
            <a:ext cx="350653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1720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6643" y="1600170"/>
            <a:ext cx="275561" cy="3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419872" y="1563638"/>
            <a:ext cx="1354116" cy="1423730"/>
            <a:chOff x="13131800" y="-2127250"/>
            <a:chExt cx="2593975" cy="2727325"/>
          </a:xfrm>
          <a:solidFill>
            <a:srgbClr val="E4E8EB"/>
          </a:solidFill>
        </p:grpSpPr>
        <p:sp>
          <p:nvSpPr>
            <p:cNvPr id="19" name="Freeform 82"/>
            <p:cNvSpPr>
              <a:spLocks/>
            </p:cNvSpPr>
            <p:nvPr/>
          </p:nvSpPr>
          <p:spPr bwMode="auto">
            <a:xfrm>
              <a:off x="13995400" y="-88900"/>
              <a:ext cx="869950" cy="600075"/>
            </a:xfrm>
            <a:custGeom>
              <a:avLst/>
              <a:gdLst>
                <a:gd name="T0" fmla="*/ 548 w 548"/>
                <a:gd name="T1" fmla="*/ 378 h 378"/>
                <a:gd name="T2" fmla="*/ 492 w 548"/>
                <a:gd name="T3" fmla="*/ 378 h 378"/>
                <a:gd name="T4" fmla="*/ 492 w 548"/>
                <a:gd name="T5" fmla="*/ 176 h 378"/>
                <a:gd name="T6" fmla="*/ 492 w 548"/>
                <a:gd name="T7" fmla="*/ 176 h 378"/>
                <a:gd name="T8" fmla="*/ 492 w 548"/>
                <a:gd name="T9" fmla="*/ 160 h 378"/>
                <a:gd name="T10" fmla="*/ 488 w 548"/>
                <a:gd name="T11" fmla="*/ 146 h 378"/>
                <a:gd name="T12" fmla="*/ 484 w 548"/>
                <a:gd name="T13" fmla="*/ 134 h 378"/>
                <a:gd name="T14" fmla="*/ 476 w 548"/>
                <a:gd name="T15" fmla="*/ 122 h 378"/>
                <a:gd name="T16" fmla="*/ 470 w 548"/>
                <a:gd name="T17" fmla="*/ 112 h 378"/>
                <a:gd name="T18" fmla="*/ 460 w 548"/>
                <a:gd name="T19" fmla="*/ 102 h 378"/>
                <a:gd name="T20" fmla="*/ 442 w 548"/>
                <a:gd name="T21" fmla="*/ 84 h 378"/>
                <a:gd name="T22" fmla="*/ 422 w 548"/>
                <a:gd name="T23" fmla="*/ 72 h 378"/>
                <a:gd name="T24" fmla="*/ 404 w 548"/>
                <a:gd name="T25" fmla="*/ 62 h 378"/>
                <a:gd name="T26" fmla="*/ 390 w 548"/>
                <a:gd name="T27" fmla="*/ 58 h 378"/>
                <a:gd name="T28" fmla="*/ 380 w 548"/>
                <a:gd name="T29" fmla="*/ 56 h 378"/>
                <a:gd name="T30" fmla="*/ 186 w 548"/>
                <a:gd name="T31" fmla="*/ 56 h 378"/>
                <a:gd name="T32" fmla="*/ 186 w 548"/>
                <a:gd name="T33" fmla="*/ 56 h 378"/>
                <a:gd name="T34" fmla="*/ 168 w 548"/>
                <a:gd name="T35" fmla="*/ 56 h 378"/>
                <a:gd name="T36" fmla="*/ 150 w 548"/>
                <a:gd name="T37" fmla="*/ 60 h 378"/>
                <a:gd name="T38" fmla="*/ 136 w 548"/>
                <a:gd name="T39" fmla="*/ 64 h 378"/>
                <a:gd name="T40" fmla="*/ 122 w 548"/>
                <a:gd name="T41" fmla="*/ 72 h 378"/>
                <a:gd name="T42" fmla="*/ 110 w 548"/>
                <a:gd name="T43" fmla="*/ 78 h 378"/>
                <a:gd name="T44" fmla="*/ 98 w 548"/>
                <a:gd name="T45" fmla="*/ 88 h 378"/>
                <a:gd name="T46" fmla="*/ 90 w 548"/>
                <a:gd name="T47" fmla="*/ 98 h 378"/>
                <a:gd name="T48" fmla="*/ 82 w 548"/>
                <a:gd name="T49" fmla="*/ 108 h 378"/>
                <a:gd name="T50" fmla="*/ 70 w 548"/>
                <a:gd name="T51" fmla="*/ 128 h 378"/>
                <a:gd name="T52" fmla="*/ 62 w 548"/>
                <a:gd name="T53" fmla="*/ 146 h 378"/>
                <a:gd name="T54" fmla="*/ 56 w 548"/>
                <a:gd name="T55" fmla="*/ 162 h 378"/>
                <a:gd name="T56" fmla="*/ 56 w 548"/>
                <a:gd name="T57" fmla="*/ 170 h 378"/>
                <a:gd name="T58" fmla="*/ 56 w 548"/>
                <a:gd name="T59" fmla="*/ 378 h 378"/>
                <a:gd name="T60" fmla="*/ 0 w 548"/>
                <a:gd name="T61" fmla="*/ 378 h 378"/>
                <a:gd name="T62" fmla="*/ 0 w 548"/>
                <a:gd name="T63" fmla="*/ 170 h 378"/>
                <a:gd name="T64" fmla="*/ 0 w 548"/>
                <a:gd name="T65" fmla="*/ 170 h 378"/>
                <a:gd name="T66" fmla="*/ 4 w 548"/>
                <a:gd name="T67" fmla="*/ 148 h 378"/>
                <a:gd name="T68" fmla="*/ 10 w 548"/>
                <a:gd name="T69" fmla="*/ 122 h 378"/>
                <a:gd name="T70" fmla="*/ 16 w 548"/>
                <a:gd name="T71" fmla="*/ 108 h 378"/>
                <a:gd name="T72" fmla="*/ 24 w 548"/>
                <a:gd name="T73" fmla="*/ 94 h 378"/>
                <a:gd name="T74" fmla="*/ 34 w 548"/>
                <a:gd name="T75" fmla="*/ 80 h 378"/>
                <a:gd name="T76" fmla="*/ 44 w 548"/>
                <a:gd name="T77" fmla="*/ 66 h 378"/>
                <a:gd name="T78" fmla="*/ 56 w 548"/>
                <a:gd name="T79" fmla="*/ 54 h 378"/>
                <a:gd name="T80" fmla="*/ 70 w 548"/>
                <a:gd name="T81" fmla="*/ 40 h 378"/>
                <a:gd name="T82" fmla="*/ 84 w 548"/>
                <a:gd name="T83" fmla="*/ 30 h 378"/>
                <a:gd name="T84" fmla="*/ 102 w 548"/>
                <a:gd name="T85" fmla="*/ 20 h 378"/>
                <a:gd name="T86" fmla="*/ 120 w 548"/>
                <a:gd name="T87" fmla="*/ 12 h 378"/>
                <a:gd name="T88" fmla="*/ 140 w 548"/>
                <a:gd name="T89" fmla="*/ 6 h 378"/>
                <a:gd name="T90" fmla="*/ 162 w 548"/>
                <a:gd name="T91" fmla="*/ 2 h 378"/>
                <a:gd name="T92" fmla="*/ 186 w 548"/>
                <a:gd name="T93" fmla="*/ 0 h 378"/>
                <a:gd name="T94" fmla="*/ 380 w 548"/>
                <a:gd name="T95" fmla="*/ 0 h 378"/>
                <a:gd name="T96" fmla="*/ 380 w 548"/>
                <a:gd name="T97" fmla="*/ 0 h 378"/>
                <a:gd name="T98" fmla="*/ 398 w 548"/>
                <a:gd name="T99" fmla="*/ 2 h 378"/>
                <a:gd name="T100" fmla="*/ 422 w 548"/>
                <a:gd name="T101" fmla="*/ 10 h 378"/>
                <a:gd name="T102" fmla="*/ 450 w 548"/>
                <a:gd name="T103" fmla="*/ 24 h 378"/>
                <a:gd name="T104" fmla="*/ 464 w 548"/>
                <a:gd name="T105" fmla="*/ 32 h 378"/>
                <a:gd name="T106" fmla="*/ 478 w 548"/>
                <a:gd name="T107" fmla="*/ 42 h 378"/>
                <a:gd name="T108" fmla="*/ 492 w 548"/>
                <a:gd name="T109" fmla="*/ 54 h 378"/>
                <a:gd name="T110" fmla="*/ 504 w 548"/>
                <a:gd name="T111" fmla="*/ 66 h 378"/>
                <a:gd name="T112" fmla="*/ 516 w 548"/>
                <a:gd name="T113" fmla="*/ 82 h 378"/>
                <a:gd name="T114" fmla="*/ 526 w 548"/>
                <a:gd name="T115" fmla="*/ 96 h 378"/>
                <a:gd name="T116" fmla="*/ 534 w 548"/>
                <a:gd name="T117" fmla="*/ 114 h 378"/>
                <a:gd name="T118" fmla="*/ 542 w 548"/>
                <a:gd name="T119" fmla="*/ 132 h 378"/>
                <a:gd name="T120" fmla="*/ 546 w 548"/>
                <a:gd name="T121" fmla="*/ 154 h 378"/>
                <a:gd name="T122" fmla="*/ 548 w 548"/>
                <a:gd name="T123" fmla="*/ 176 h 378"/>
                <a:gd name="T124" fmla="*/ 548 w 548"/>
                <a:gd name="T12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8" h="378">
                  <a:moveTo>
                    <a:pt x="548" y="378"/>
                  </a:moveTo>
                  <a:lnTo>
                    <a:pt x="492" y="378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60"/>
                  </a:lnTo>
                  <a:lnTo>
                    <a:pt x="488" y="146"/>
                  </a:lnTo>
                  <a:lnTo>
                    <a:pt x="484" y="134"/>
                  </a:lnTo>
                  <a:lnTo>
                    <a:pt x="476" y="122"/>
                  </a:lnTo>
                  <a:lnTo>
                    <a:pt x="470" y="112"/>
                  </a:lnTo>
                  <a:lnTo>
                    <a:pt x="460" y="102"/>
                  </a:lnTo>
                  <a:lnTo>
                    <a:pt x="442" y="84"/>
                  </a:lnTo>
                  <a:lnTo>
                    <a:pt x="422" y="72"/>
                  </a:lnTo>
                  <a:lnTo>
                    <a:pt x="404" y="62"/>
                  </a:lnTo>
                  <a:lnTo>
                    <a:pt x="390" y="58"/>
                  </a:lnTo>
                  <a:lnTo>
                    <a:pt x="380" y="56"/>
                  </a:lnTo>
                  <a:lnTo>
                    <a:pt x="186" y="56"/>
                  </a:lnTo>
                  <a:lnTo>
                    <a:pt x="186" y="56"/>
                  </a:lnTo>
                  <a:lnTo>
                    <a:pt x="168" y="56"/>
                  </a:lnTo>
                  <a:lnTo>
                    <a:pt x="150" y="60"/>
                  </a:lnTo>
                  <a:lnTo>
                    <a:pt x="136" y="64"/>
                  </a:lnTo>
                  <a:lnTo>
                    <a:pt x="122" y="72"/>
                  </a:lnTo>
                  <a:lnTo>
                    <a:pt x="110" y="78"/>
                  </a:lnTo>
                  <a:lnTo>
                    <a:pt x="98" y="88"/>
                  </a:lnTo>
                  <a:lnTo>
                    <a:pt x="90" y="98"/>
                  </a:lnTo>
                  <a:lnTo>
                    <a:pt x="82" y="108"/>
                  </a:lnTo>
                  <a:lnTo>
                    <a:pt x="70" y="128"/>
                  </a:lnTo>
                  <a:lnTo>
                    <a:pt x="62" y="146"/>
                  </a:lnTo>
                  <a:lnTo>
                    <a:pt x="56" y="162"/>
                  </a:lnTo>
                  <a:lnTo>
                    <a:pt x="56" y="170"/>
                  </a:lnTo>
                  <a:lnTo>
                    <a:pt x="56" y="378"/>
                  </a:lnTo>
                  <a:lnTo>
                    <a:pt x="0" y="37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48"/>
                  </a:lnTo>
                  <a:lnTo>
                    <a:pt x="10" y="122"/>
                  </a:lnTo>
                  <a:lnTo>
                    <a:pt x="16" y="108"/>
                  </a:lnTo>
                  <a:lnTo>
                    <a:pt x="24" y="94"/>
                  </a:lnTo>
                  <a:lnTo>
                    <a:pt x="34" y="80"/>
                  </a:lnTo>
                  <a:lnTo>
                    <a:pt x="44" y="66"/>
                  </a:lnTo>
                  <a:lnTo>
                    <a:pt x="56" y="54"/>
                  </a:lnTo>
                  <a:lnTo>
                    <a:pt x="70" y="40"/>
                  </a:lnTo>
                  <a:lnTo>
                    <a:pt x="84" y="30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40" y="6"/>
                  </a:lnTo>
                  <a:lnTo>
                    <a:pt x="162" y="2"/>
                  </a:lnTo>
                  <a:lnTo>
                    <a:pt x="186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98" y="2"/>
                  </a:lnTo>
                  <a:lnTo>
                    <a:pt x="422" y="10"/>
                  </a:lnTo>
                  <a:lnTo>
                    <a:pt x="450" y="24"/>
                  </a:lnTo>
                  <a:lnTo>
                    <a:pt x="464" y="32"/>
                  </a:lnTo>
                  <a:lnTo>
                    <a:pt x="478" y="42"/>
                  </a:lnTo>
                  <a:lnTo>
                    <a:pt x="492" y="54"/>
                  </a:lnTo>
                  <a:lnTo>
                    <a:pt x="504" y="66"/>
                  </a:lnTo>
                  <a:lnTo>
                    <a:pt x="516" y="82"/>
                  </a:lnTo>
                  <a:lnTo>
                    <a:pt x="526" y="96"/>
                  </a:lnTo>
                  <a:lnTo>
                    <a:pt x="534" y="114"/>
                  </a:lnTo>
                  <a:lnTo>
                    <a:pt x="542" y="132"/>
                  </a:lnTo>
                  <a:lnTo>
                    <a:pt x="546" y="154"/>
                  </a:lnTo>
                  <a:lnTo>
                    <a:pt x="548" y="176"/>
                  </a:lnTo>
                  <a:lnTo>
                    <a:pt x="548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83"/>
            <p:cNvSpPr>
              <a:spLocks noEditPoints="1"/>
            </p:cNvSpPr>
            <p:nvPr/>
          </p:nvSpPr>
          <p:spPr bwMode="auto">
            <a:xfrm>
              <a:off x="14125575" y="-800100"/>
              <a:ext cx="609600" cy="609600"/>
            </a:xfrm>
            <a:custGeom>
              <a:avLst/>
              <a:gdLst>
                <a:gd name="T0" fmla="*/ 172 w 384"/>
                <a:gd name="T1" fmla="*/ 384 h 384"/>
                <a:gd name="T2" fmla="*/ 118 w 384"/>
                <a:gd name="T3" fmla="*/ 370 h 384"/>
                <a:gd name="T4" fmla="*/ 70 w 384"/>
                <a:gd name="T5" fmla="*/ 340 h 384"/>
                <a:gd name="T6" fmla="*/ 32 w 384"/>
                <a:gd name="T7" fmla="*/ 300 h 384"/>
                <a:gd name="T8" fmla="*/ 8 w 384"/>
                <a:gd name="T9" fmla="*/ 250 h 384"/>
                <a:gd name="T10" fmla="*/ 0 w 384"/>
                <a:gd name="T11" fmla="*/ 192 h 384"/>
                <a:gd name="T12" fmla="*/ 4 w 384"/>
                <a:gd name="T13" fmla="*/ 154 h 384"/>
                <a:gd name="T14" fmla="*/ 24 w 384"/>
                <a:gd name="T15" fmla="*/ 100 h 384"/>
                <a:gd name="T16" fmla="*/ 56 w 384"/>
                <a:gd name="T17" fmla="*/ 56 h 384"/>
                <a:gd name="T18" fmla="*/ 100 w 384"/>
                <a:gd name="T19" fmla="*/ 24 h 384"/>
                <a:gd name="T20" fmla="*/ 154 w 384"/>
                <a:gd name="T21" fmla="*/ 4 h 384"/>
                <a:gd name="T22" fmla="*/ 192 w 384"/>
                <a:gd name="T23" fmla="*/ 0 h 384"/>
                <a:gd name="T24" fmla="*/ 248 w 384"/>
                <a:gd name="T25" fmla="*/ 10 h 384"/>
                <a:gd name="T26" fmla="*/ 300 w 384"/>
                <a:gd name="T27" fmla="*/ 34 h 384"/>
                <a:gd name="T28" fmla="*/ 340 w 384"/>
                <a:gd name="T29" fmla="*/ 70 h 384"/>
                <a:gd name="T30" fmla="*/ 368 w 384"/>
                <a:gd name="T31" fmla="*/ 118 h 384"/>
                <a:gd name="T32" fmla="*/ 382 w 384"/>
                <a:gd name="T33" fmla="*/ 172 h 384"/>
                <a:gd name="T34" fmla="*/ 382 w 384"/>
                <a:gd name="T35" fmla="*/ 212 h 384"/>
                <a:gd name="T36" fmla="*/ 368 w 384"/>
                <a:gd name="T37" fmla="*/ 266 h 384"/>
                <a:gd name="T38" fmla="*/ 340 w 384"/>
                <a:gd name="T39" fmla="*/ 314 h 384"/>
                <a:gd name="T40" fmla="*/ 300 w 384"/>
                <a:gd name="T41" fmla="*/ 352 h 384"/>
                <a:gd name="T42" fmla="*/ 248 w 384"/>
                <a:gd name="T43" fmla="*/ 376 h 384"/>
                <a:gd name="T44" fmla="*/ 192 w 384"/>
                <a:gd name="T45" fmla="*/ 384 h 384"/>
                <a:gd name="T46" fmla="*/ 192 w 384"/>
                <a:gd name="T47" fmla="*/ 56 h 384"/>
                <a:gd name="T48" fmla="*/ 152 w 384"/>
                <a:gd name="T49" fmla="*/ 62 h 384"/>
                <a:gd name="T50" fmla="*/ 116 w 384"/>
                <a:gd name="T51" fmla="*/ 78 h 384"/>
                <a:gd name="T52" fmla="*/ 86 w 384"/>
                <a:gd name="T53" fmla="*/ 106 h 384"/>
                <a:gd name="T54" fmla="*/ 66 w 384"/>
                <a:gd name="T55" fmla="*/ 140 h 384"/>
                <a:gd name="T56" fmla="*/ 56 w 384"/>
                <a:gd name="T57" fmla="*/ 178 h 384"/>
                <a:gd name="T58" fmla="*/ 56 w 384"/>
                <a:gd name="T59" fmla="*/ 206 h 384"/>
                <a:gd name="T60" fmla="*/ 66 w 384"/>
                <a:gd name="T61" fmla="*/ 246 h 384"/>
                <a:gd name="T62" fmla="*/ 86 w 384"/>
                <a:gd name="T63" fmla="*/ 280 h 384"/>
                <a:gd name="T64" fmla="*/ 116 w 384"/>
                <a:gd name="T65" fmla="*/ 306 h 384"/>
                <a:gd name="T66" fmla="*/ 152 w 384"/>
                <a:gd name="T67" fmla="*/ 324 h 384"/>
                <a:gd name="T68" fmla="*/ 192 w 384"/>
                <a:gd name="T69" fmla="*/ 330 h 384"/>
                <a:gd name="T70" fmla="*/ 220 w 384"/>
                <a:gd name="T71" fmla="*/ 326 h 384"/>
                <a:gd name="T72" fmla="*/ 258 w 384"/>
                <a:gd name="T73" fmla="*/ 312 h 384"/>
                <a:gd name="T74" fmla="*/ 288 w 384"/>
                <a:gd name="T75" fmla="*/ 290 h 384"/>
                <a:gd name="T76" fmla="*/ 312 w 384"/>
                <a:gd name="T77" fmla="*/ 258 h 384"/>
                <a:gd name="T78" fmla="*/ 326 w 384"/>
                <a:gd name="T79" fmla="*/ 220 h 384"/>
                <a:gd name="T80" fmla="*/ 328 w 384"/>
                <a:gd name="T81" fmla="*/ 192 h 384"/>
                <a:gd name="T82" fmla="*/ 322 w 384"/>
                <a:gd name="T83" fmla="*/ 152 h 384"/>
                <a:gd name="T84" fmla="*/ 306 w 384"/>
                <a:gd name="T85" fmla="*/ 116 h 384"/>
                <a:gd name="T86" fmla="*/ 278 w 384"/>
                <a:gd name="T87" fmla="*/ 86 h 384"/>
                <a:gd name="T88" fmla="*/ 246 w 384"/>
                <a:gd name="T89" fmla="*/ 66 h 384"/>
                <a:gd name="T90" fmla="*/ 206 w 384"/>
                <a:gd name="T91" fmla="*/ 5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4" h="384">
                  <a:moveTo>
                    <a:pt x="192" y="384"/>
                  </a:moveTo>
                  <a:lnTo>
                    <a:pt x="192" y="384"/>
                  </a:lnTo>
                  <a:lnTo>
                    <a:pt x="172" y="384"/>
                  </a:lnTo>
                  <a:lnTo>
                    <a:pt x="154" y="380"/>
                  </a:lnTo>
                  <a:lnTo>
                    <a:pt x="134" y="376"/>
                  </a:lnTo>
                  <a:lnTo>
                    <a:pt x="118" y="370"/>
                  </a:lnTo>
                  <a:lnTo>
                    <a:pt x="100" y="362"/>
                  </a:lnTo>
                  <a:lnTo>
                    <a:pt x="84" y="352"/>
                  </a:lnTo>
                  <a:lnTo>
                    <a:pt x="70" y="340"/>
                  </a:lnTo>
                  <a:lnTo>
                    <a:pt x="56" y="328"/>
                  </a:lnTo>
                  <a:lnTo>
                    <a:pt x="44" y="314"/>
                  </a:lnTo>
                  <a:lnTo>
                    <a:pt x="32" y="300"/>
                  </a:lnTo>
                  <a:lnTo>
                    <a:pt x="24" y="284"/>
                  </a:lnTo>
                  <a:lnTo>
                    <a:pt x="14" y="266"/>
                  </a:lnTo>
                  <a:lnTo>
                    <a:pt x="8" y="250"/>
                  </a:lnTo>
                  <a:lnTo>
                    <a:pt x="4" y="230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72"/>
                  </a:lnTo>
                  <a:lnTo>
                    <a:pt x="4" y="154"/>
                  </a:lnTo>
                  <a:lnTo>
                    <a:pt x="8" y="136"/>
                  </a:lnTo>
                  <a:lnTo>
                    <a:pt x="14" y="118"/>
                  </a:lnTo>
                  <a:lnTo>
                    <a:pt x="24" y="100"/>
                  </a:lnTo>
                  <a:lnTo>
                    <a:pt x="32" y="86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4"/>
                  </a:lnTo>
                  <a:lnTo>
                    <a:pt x="84" y="34"/>
                  </a:lnTo>
                  <a:lnTo>
                    <a:pt x="100" y="24"/>
                  </a:lnTo>
                  <a:lnTo>
                    <a:pt x="118" y="16"/>
                  </a:lnTo>
                  <a:lnTo>
                    <a:pt x="134" y="10"/>
                  </a:lnTo>
                  <a:lnTo>
                    <a:pt x="154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2" y="2"/>
                  </a:lnTo>
                  <a:lnTo>
                    <a:pt x="230" y="4"/>
                  </a:lnTo>
                  <a:lnTo>
                    <a:pt x="248" y="10"/>
                  </a:lnTo>
                  <a:lnTo>
                    <a:pt x="266" y="16"/>
                  </a:lnTo>
                  <a:lnTo>
                    <a:pt x="284" y="24"/>
                  </a:lnTo>
                  <a:lnTo>
                    <a:pt x="300" y="34"/>
                  </a:lnTo>
                  <a:lnTo>
                    <a:pt x="314" y="44"/>
                  </a:lnTo>
                  <a:lnTo>
                    <a:pt x="328" y="56"/>
                  </a:lnTo>
                  <a:lnTo>
                    <a:pt x="340" y="70"/>
                  </a:lnTo>
                  <a:lnTo>
                    <a:pt x="350" y="86"/>
                  </a:lnTo>
                  <a:lnTo>
                    <a:pt x="360" y="100"/>
                  </a:lnTo>
                  <a:lnTo>
                    <a:pt x="368" y="118"/>
                  </a:lnTo>
                  <a:lnTo>
                    <a:pt x="376" y="136"/>
                  </a:lnTo>
                  <a:lnTo>
                    <a:pt x="380" y="154"/>
                  </a:lnTo>
                  <a:lnTo>
                    <a:pt x="382" y="172"/>
                  </a:lnTo>
                  <a:lnTo>
                    <a:pt x="384" y="192"/>
                  </a:lnTo>
                  <a:lnTo>
                    <a:pt x="384" y="192"/>
                  </a:lnTo>
                  <a:lnTo>
                    <a:pt x="382" y="212"/>
                  </a:lnTo>
                  <a:lnTo>
                    <a:pt x="380" y="230"/>
                  </a:lnTo>
                  <a:lnTo>
                    <a:pt x="376" y="250"/>
                  </a:lnTo>
                  <a:lnTo>
                    <a:pt x="368" y="266"/>
                  </a:lnTo>
                  <a:lnTo>
                    <a:pt x="360" y="284"/>
                  </a:lnTo>
                  <a:lnTo>
                    <a:pt x="350" y="300"/>
                  </a:lnTo>
                  <a:lnTo>
                    <a:pt x="340" y="314"/>
                  </a:lnTo>
                  <a:lnTo>
                    <a:pt x="328" y="328"/>
                  </a:lnTo>
                  <a:lnTo>
                    <a:pt x="314" y="340"/>
                  </a:lnTo>
                  <a:lnTo>
                    <a:pt x="300" y="352"/>
                  </a:lnTo>
                  <a:lnTo>
                    <a:pt x="284" y="362"/>
                  </a:lnTo>
                  <a:lnTo>
                    <a:pt x="266" y="370"/>
                  </a:lnTo>
                  <a:lnTo>
                    <a:pt x="248" y="376"/>
                  </a:lnTo>
                  <a:lnTo>
                    <a:pt x="230" y="380"/>
                  </a:lnTo>
                  <a:lnTo>
                    <a:pt x="212" y="384"/>
                  </a:lnTo>
                  <a:lnTo>
                    <a:pt x="192" y="384"/>
                  </a:lnTo>
                  <a:lnTo>
                    <a:pt x="192" y="384"/>
                  </a:lnTo>
                  <a:close/>
                  <a:moveTo>
                    <a:pt x="192" y="56"/>
                  </a:moveTo>
                  <a:lnTo>
                    <a:pt x="192" y="56"/>
                  </a:lnTo>
                  <a:lnTo>
                    <a:pt x="178" y="56"/>
                  </a:lnTo>
                  <a:lnTo>
                    <a:pt x="164" y="58"/>
                  </a:lnTo>
                  <a:lnTo>
                    <a:pt x="152" y="62"/>
                  </a:lnTo>
                  <a:lnTo>
                    <a:pt x="138" y="66"/>
                  </a:lnTo>
                  <a:lnTo>
                    <a:pt x="126" y="72"/>
                  </a:lnTo>
                  <a:lnTo>
                    <a:pt x="116" y="78"/>
                  </a:lnTo>
                  <a:lnTo>
                    <a:pt x="104" y="86"/>
                  </a:lnTo>
                  <a:lnTo>
                    <a:pt x="94" y="96"/>
                  </a:lnTo>
                  <a:lnTo>
                    <a:pt x="86" y="106"/>
                  </a:lnTo>
                  <a:lnTo>
                    <a:pt x="78" y="116"/>
                  </a:lnTo>
                  <a:lnTo>
                    <a:pt x="72" y="128"/>
                  </a:lnTo>
                  <a:lnTo>
                    <a:pt x="66" y="140"/>
                  </a:lnTo>
                  <a:lnTo>
                    <a:pt x="60" y="152"/>
                  </a:lnTo>
                  <a:lnTo>
                    <a:pt x="58" y="164"/>
                  </a:lnTo>
                  <a:lnTo>
                    <a:pt x="56" y="178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6" y="206"/>
                  </a:lnTo>
                  <a:lnTo>
                    <a:pt x="58" y="220"/>
                  </a:lnTo>
                  <a:lnTo>
                    <a:pt x="60" y="234"/>
                  </a:lnTo>
                  <a:lnTo>
                    <a:pt x="66" y="246"/>
                  </a:lnTo>
                  <a:lnTo>
                    <a:pt x="72" y="258"/>
                  </a:lnTo>
                  <a:lnTo>
                    <a:pt x="78" y="268"/>
                  </a:lnTo>
                  <a:lnTo>
                    <a:pt x="86" y="280"/>
                  </a:lnTo>
                  <a:lnTo>
                    <a:pt x="94" y="290"/>
                  </a:lnTo>
                  <a:lnTo>
                    <a:pt x="104" y="298"/>
                  </a:lnTo>
                  <a:lnTo>
                    <a:pt x="116" y="306"/>
                  </a:lnTo>
                  <a:lnTo>
                    <a:pt x="126" y="312"/>
                  </a:lnTo>
                  <a:lnTo>
                    <a:pt x="138" y="318"/>
                  </a:lnTo>
                  <a:lnTo>
                    <a:pt x="152" y="324"/>
                  </a:lnTo>
                  <a:lnTo>
                    <a:pt x="164" y="326"/>
                  </a:lnTo>
                  <a:lnTo>
                    <a:pt x="178" y="328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206" y="328"/>
                  </a:lnTo>
                  <a:lnTo>
                    <a:pt x="220" y="326"/>
                  </a:lnTo>
                  <a:lnTo>
                    <a:pt x="232" y="324"/>
                  </a:lnTo>
                  <a:lnTo>
                    <a:pt x="246" y="318"/>
                  </a:lnTo>
                  <a:lnTo>
                    <a:pt x="258" y="312"/>
                  </a:lnTo>
                  <a:lnTo>
                    <a:pt x="268" y="306"/>
                  </a:lnTo>
                  <a:lnTo>
                    <a:pt x="278" y="298"/>
                  </a:lnTo>
                  <a:lnTo>
                    <a:pt x="288" y="290"/>
                  </a:lnTo>
                  <a:lnTo>
                    <a:pt x="298" y="280"/>
                  </a:lnTo>
                  <a:lnTo>
                    <a:pt x="306" y="268"/>
                  </a:lnTo>
                  <a:lnTo>
                    <a:pt x="312" y="258"/>
                  </a:lnTo>
                  <a:lnTo>
                    <a:pt x="318" y="246"/>
                  </a:lnTo>
                  <a:lnTo>
                    <a:pt x="322" y="234"/>
                  </a:lnTo>
                  <a:lnTo>
                    <a:pt x="326" y="220"/>
                  </a:lnTo>
                  <a:lnTo>
                    <a:pt x="328" y="206"/>
                  </a:lnTo>
                  <a:lnTo>
                    <a:pt x="328" y="192"/>
                  </a:lnTo>
                  <a:lnTo>
                    <a:pt x="328" y="192"/>
                  </a:lnTo>
                  <a:lnTo>
                    <a:pt x="328" y="178"/>
                  </a:lnTo>
                  <a:lnTo>
                    <a:pt x="326" y="164"/>
                  </a:lnTo>
                  <a:lnTo>
                    <a:pt x="322" y="152"/>
                  </a:lnTo>
                  <a:lnTo>
                    <a:pt x="318" y="140"/>
                  </a:lnTo>
                  <a:lnTo>
                    <a:pt x="312" y="128"/>
                  </a:lnTo>
                  <a:lnTo>
                    <a:pt x="306" y="116"/>
                  </a:lnTo>
                  <a:lnTo>
                    <a:pt x="298" y="106"/>
                  </a:lnTo>
                  <a:lnTo>
                    <a:pt x="288" y="96"/>
                  </a:lnTo>
                  <a:lnTo>
                    <a:pt x="278" y="86"/>
                  </a:lnTo>
                  <a:lnTo>
                    <a:pt x="268" y="78"/>
                  </a:lnTo>
                  <a:lnTo>
                    <a:pt x="258" y="72"/>
                  </a:lnTo>
                  <a:lnTo>
                    <a:pt x="246" y="66"/>
                  </a:lnTo>
                  <a:lnTo>
                    <a:pt x="232" y="62"/>
                  </a:lnTo>
                  <a:lnTo>
                    <a:pt x="220" y="58"/>
                  </a:lnTo>
                  <a:lnTo>
                    <a:pt x="206" y="56"/>
                  </a:lnTo>
                  <a:lnTo>
                    <a:pt x="192" y="56"/>
                  </a:lnTo>
                  <a:lnTo>
                    <a:pt x="19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13992225" y="514350"/>
              <a:ext cx="8731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85"/>
            <p:cNvSpPr>
              <a:spLocks/>
            </p:cNvSpPr>
            <p:nvPr/>
          </p:nvSpPr>
          <p:spPr bwMode="auto">
            <a:xfrm>
              <a:off x="13462000" y="-1657350"/>
              <a:ext cx="304800" cy="307975"/>
            </a:xfrm>
            <a:custGeom>
              <a:avLst/>
              <a:gdLst>
                <a:gd name="T0" fmla="*/ 192 w 192"/>
                <a:gd name="T1" fmla="*/ 96 h 194"/>
                <a:gd name="T2" fmla="*/ 192 w 192"/>
                <a:gd name="T3" fmla="*/ 96 h 194"/>
                <a:gd name="T4" fmla="*/ 190 w 192"/>
                <a:gd name="T5" fmla="*/ 78 h 194"/>
                <a:gd name="T6" fmla="*/ 186 w 192"/>
                <a:gd name="T7" fmla="*/ 60 h 194"/>
                <a:gd name="T8" fmla="*/ 176 w 192"/>
                <a:gd name="T9" fmla="*/ 42 h 194"/>
                <a:gd name="T10" fmla="*/ 164 w 192"/>
                <a:gd name="T11" fmla="*/ 28 h 194"/>
                <a:gd name="T12" fmla="*/ 150 w 192"/>
                <a:gd name="T13" fmla="*/ 16 h 194"/>
                <a:gd name="T14" fmla="*/ 134 w 192"/>
                <a:gd name="T15" fmla="*/ 8 h 194"/>
                <a:gd name="T16" fmla="*/ 116 w 192"/>
                <a:gd name="T17" fmla="*/ 2 h 194"/>
                <a:gd name="T18" fmla="*/ 96 w 192"/>
                <a:gd name="T19" fmla="*/ 0 h 194"/>
                <a:gd name="T20" fmla="*/ 96 w 192"/>
                <a:gd name="T21" fmla="*/ 0 h 194"/>
                <a:gd name="T22" fmla="*/ 76 w 192"/>
                <a:gd name="T23" fmla="*/ 2 h 194"/>
                <a:gd name="T24" fmla="*/ 58 w 192"/>
                <a:gd name="T25" fmla="*/ 8 h 194"/>
                <a:gd name="T26" fmla="*/ 42 w 192"/>
                <a:gd name="T27" fmla="*/ 16 h 194"/>
                <a:gd name="T28" fmla="*/ 28 w 192"/>
                <a:gd name="T29" fmla="*/ 28 h 194"/>
                <a:gd name="T30" fmla="*/ 16 w 192"/>
                <a:gd name="T31" fmla="*/ 42 h 194"/>
                <a:gd name="T32" fmla="*/ 8 w 192"/>
                <a:gd name="T33" fmla="*/ 60 h 194"/>
                <a:gd name="T34" fmla="*/ 2 w 192"/>
                <a:gd name="T35" fmla="*/ 78 h 194"/>
                <a:gd name="T36" fmla="*/ 0 w 192"/>
                <a:gd name="T37" fmla="*/ 96 h 194"/>
                <a:gd name="T38" fmla="*/ 0 w 192"/>
                <a:gd name="T39" fmla="*/ 96 h 194"/>
                <a:gd name="T40" fmla="*/ 2 w 192"/>
                <a:gd name="T41" fmla="*/ 116 h 194"/>
                <a:gd name="T42" fmla="*/ 8 w 192"/>
                <a:gd name="T43" fmla="*/ 134 h 194"/>
                <a:gd name="T44" fmla="*/ 16 w 192"/>
                <a:gd name="T45" fmla="*/ 150 h 194"/>
                <a:gd name="T46" fmla="*/ 28 w 192"/>
                <a:gd name="T47" fmla="*/ 166 h 194"/>
                <a:gd name="T48" fmla="*/ 42 w 192"/>
                <a:gd name="T49" fmla="*/ 176 h 194"/>
                <a:gd name="T50" fmla="*/ 58 w 192"/>
                <a:gd name="T51" fmla="*/ 186 h 194"/>
                <a:gd name="T52" fmla="*/ 76 w 192"/>
                <a:gd name="T53" fmla="*/ 192 h 194"/>
                <a:gd name="T54" fmla="*/ 96 w 192"/>
                <a:gd name="T55" fmla="*/ 194 h 194"/>
                <a:gd name="T56" fmla="*/ 96 w 192"/>
                <a:gd name="T57" fmla="*/ 194 h 194"/>
                <a:gd name="T58" fmla="*/ 116 w 192"/>
                <a:gd name="T59" fmla="*/ 192 h 194"/>
                <a:gd name="T60" fmla="*/ 134 w 192"/>
                <a:gd name="T61" fmla="*/ 186 h 194"/>
                <a:gd name="T62" fmla="*/ 150 w 192"/>
                <a:gd name="T63" fmla="*/ 176 h 194"/>
                <a:gd name="T64" fmla="*/ 164 w 192"/>
                <a:gd name="T65" fmla="*/ 166 h 194"/>
                <a:gd name="T66" fmla="*/ 176 w 192"/>
                <a:gd name="T67" fmla="*/ 150 h 194"/>
                <a:gd name="T68" fmla="*/ 186 w 192"/>
                <a:gd name="T69" fmla="*/ 134 h 194"/>
                <a:gd name="T70" fmla="*/ 190 w 192"/>
                <a:gd name="T71" fmla="*/ 116 h 194"/>
                <a:gd name="T72" fmla="*/ 192 w 192"/>
                <a:gd name="T73" fmla="*/ 96 h 194"/>
                <a:gd name="T74" fmla="*/ 192 w 192"/>
                <a:gd name="T75" fmla="*/ 9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4">
                  <a:moveTo>
                    <a:pt x="192" y="96"/>
                  </a:moveTo>
                  <a:lnTo>
                    <a:pt x="192" y="96"/>
                  </a:lnTo>
                  <a:lnTo>
                    <a:pt x="190" y="78"/>
                  </a:lnTo>
                  <a:lnTo>
                    <a:pt x="186" y="60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50" y="16"/>
                  </a:lnTo>
                  <a:lnTo>
                    <a:pt x="134" y="8"/>
                  </a:lnTo>
                  <a:lnTo>
                    <a:pt x="11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6"/>
                  </a:lnTo>
                  <a:lnTo>
                    <a:pt x="8" y="134"/>
                  </a:lnTo>
                  <a:lnTo>
                    <a:pt x="16" y="150"/>
                  </a:lnTo>
                  <a:lnTo>
                    <a:pt x="28" y="166"/>
                  </a:lnTo>
                  <a:lnTo>
                    <a:pt x="42" y="176"/>
                  </a:lnTo>
                  <a:lnTo>
                    <a:pt x="58" y="186"/>
                  </a:lnTo>
                  <a:lnTo>
                    <a:pt x="76" y="192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116" y="192"/>
                  </a:lnTo>
                  <a:lnTo>
                    <a:pt x="134" y="186"/>
                  </a:lnTo>
                  <a:lnTo>
                    <a:pt x="150" y="176"/>
                  </a:lnTo>
                  <a:lnTo>
                    <a:pt x="164" y="166"/>
                  </a:lnTo>
                  <a:lnTo>
                    <a:pt x="176" y="150"/>
                  </a:lnTo>
                  <a:lnTo>
                    <a:pt x="186" y="134"/>
                  </a:lnTo>
                  <a:lnTo>
                    <a:pt x="190" y="116"/>
                  </a:lnTo>
                  <a:lnTo>
                    <a:pt x="192" y="96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86"/>
            <p:cNvSpPr>
              <a:spLocks/>
            </p:cNvSpPr>
            <p:nvPr/>
          </p:nvSpPr>
          <p:spPr bwMode="auto">
            <a:xfrm>
              <a:off x="14281150" y="-1657350"/>
              <a:ext cx="304800" cy="307975"/>
            </a:xfrm>
            <a:custGeom>
              <a:avLst/>
              <a:gdLst>
                <a:gd name="T0" fmla="*/ 190 w 192"/>
                <a:gd name="T1" fmla="*/ 72 h 194"/>
                <a:gd name="T2" fmla="*/ 190 w 192"/>
                <a:gd name="T3" fmla="*/ 72 h 194"/>
                <a:gd name="T4" fmla="*/ 182 w 192"/>
                <a:gd name="T5" fmla="*/ 54 h 194"/>
                <a:gd name="T6" fmla="*/ 172 w 192"/>
                <a:gd name="T7" fmla="*/ 38 h 194"/>
                <a:gd name="T8" fmla="*/ 160 w 192"/>
                <a:gd name="T9" fmla="*/ 24 h 194"/>
                <a:gd name="T10" fmla="*/ 146 w 192"/>
                <a:gd name="T11" fmla="*/ 14 h 194"/>
                <a:gd name="T12" fmla="*/ 128 w 192"/>
                <a:gd name="T13" fmla="*/ 6 h 194"/>
                <a:gd name="T14" fmla="*/ 110 w 192"/>
                <a:gd name="T15" fmla="*/ 2 h 194"/>
                <a:gd name="T16" fmla="*/ 92 w 192"/>
                <a:gd name="T17" fmla="*/ 0 h 194"/>
                <a:gd name="T18" fmla="*/ 72 w 192"/>
                <a:gd name="T19" fmla="*/ 4 h 194"/>
                <a:gd name="T20" fmla="*/ 72 w 192"/>
                <a:gd name="T21" fmla="*/ 4 h 194"/>
                <a:gd name="T22" fmla="*/ 54 w 192"/>
                <a:gd name="T23" fmla="*/ 10 h 194"/>
                <a:gd name="T24" fmla="*/ 38 w 192"/>
                <a:gd name="T25" fmla="*/ 20 h 194"/>
                <a:gd name="T26" fmla="*/ 24 w 192"/>
                <a:gd name="T27" fmla="*/ 32 h 194"/>
                <a:gd name="T28" fmla="*/ 12 w 192"/>
                <a:gd name="T29" fmla="*/ 48 h 194"/>
                <a:gd name="T30" fmla="*/ 4 w 192"/>
                <a:gd name="T31" fmla="*/ 64 h 194"/>
                <a:gd name="T32" fmla="*/ 0 w 192"/>
                <a:gd name="T33" fmla="*/ 82 h 194"/>
                <a:gd name="T34" fmla="*/ 0 w 192"/>
                <a:gd name="T35" fmla="*/ 102 h 194"/>
                <a:gd name="T36" fmla="*/ 2 w 192"/>
                <a:gd name="T37" fmla="*/ 120 h 194"/>
                <a:gd name="T38" fmla="*/ 2 w 192"/>
                <a:gd name="T39" fmla="*/ 120 h 194"/>
                <a:gd name="T40" fmla="*/ 8 w 192"/>
                <a:gd name="T41" fmla="*/ 138 h 194"/>
                <a:gd name="T42" fmla="*/ 18 w 192"/>
                <a:gd name="T43" fmla="*/ 156 h 194"/>
                <a:gd name="T44" fmla="*/ 32 w 192"/>
                <a:gd name="T45" fmla="*/ 168 h 194"/>
                <a:gd name="T46" fmla="*/ 46 w 192"/>
                <a:gd name="T47" fmla="*/ 180 h 194"/>
                <a:gd name="T48" fmla="*/ 64 w 192"/>
                <a:gd name="T49" fmla="*/ 188 h 194"/>
                <a:gd name="T50" fmla="*/ 82 w 192"/>
                <a:gd name="T51" fmla="*/ 192 h 194"/>
                <a:gd name="T52" fmla="*/ 100 w 192"/>
                <a:gd name="T53" fmla="*/ 194 h 194"/>
                <a:gd name="T54" fmla="*/ 120 w 192"/>
                <a:gd name="T55" fmla="*/ 190 h 194"/>
                <a:gd name="T56" fmla="*/ 120 w 192"/>
                <a:gd name="T57" fmla="*/ 190 h 194"/>
                <a:gd name="T58" fmla="*/ 138 w 192"/>
                <a:gd name="T59" fmla="*/ 184 h 194"/>
                <a:gd name="T60" fmla="*/ 154 w 192"/>
                <a:gd name="T61" fmla="*/ 174 h 194"/>
                <a:gd name="T62" fmla="*/ 168 w 192"/>
                <a:gd name="T63" fmla="*/ 160 h 194"/>
                <a:gd name="T64" fmla="*/ 178 w 192"/>
                <a:gd name="T65" fmla="*/ 146 h 194"/>
                <a:gd name="T66" fmla="*/ 186 w 192"/>
                <a:gd name="T67" fmla="*/ 130 h 194"/>
                <a:gd name="T68" fmla="*/ 192 w 192"/>
                <a:gd name="T69" fmla="*/ 112 h 194"/>
                <a:gd name="T70" fmla="*/ 192 w 192"/>
                <a:gd name="T71" fmla="*/ 92 h 194"/>
                <a:gd name="T72" fmla="*/ 190 w 192"/>
                <a:gd name="T73" fmla="*/ 72 h 194"/>
                <a:gd name="T74" fmla="*/ 190 w 192"/>
                <a:gd name="T75" fmla="*/ 7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4">
                  <a:moveTo>
                    <a:pt x="190" y="72"/>
                  </a:moveTo>
                  <a:lnTo>
                    <a:pt x="190" y="72"/>
                  </a:lnTo>
                  <a:lnTo>
                    <a:pt x="182" y="54"/>
                  </a:lnTo>
                  <a:lnTo>
                    <a:pt x="172" y="38"/>
                  </a:lnTo>
                  <a:lnTo>
                    <a:pt x="160" y="24"/>
                  </a:lnTo>
                  <a:lnTo>
                    <a:pt x="146" y="14"/>
                  </a:lnTo>
                  <a:lnTo>
                    <a:pt x="128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54" y="10"/>
                  </a:lnTo>
                  <a:lnTo>
                    <a:pt x="38" y="20"/>
                  </a:lnTo>
                  <a:lnTo>
                    <a:pt x="24" y="32"/>
                  </a:lnTo>
                  <a:lnTo>
                    <a:pt x="12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8" y="156"/>
                  </a:lnTo>
                  <a:lnTo>
                    <a:pt x="32" y="168"/>
                  </a:lnTo>
                  <a:lnTo>
                    <a:pt x="46" y="180"/>
                  </a:lnTo>
                  <a:lnTo>
                    <a:pt x="64" y="188"/>
                  </a:lnTo>
                  <a:lnTo>
                    <a:pt x="82" y="192"/>
                  </a:lnTo>
                  <a:lnTo>
                    <a:pt x="100" y="194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38" y="184"/>
                  </a:lnTo>
                  <a:lnTo>
                    <a:pt x="154" y="174"/>
                  </a:lnTo>
                  <a:lnTo>
                    <a:pt x="168" y="160"/>
                  </a:lnTo>
                  <a:lnTo>
                    <a:pt x="178" y="146"/>
                  </a:lnTo>
                  <a:lnTo>
                    <a:pt x="186" y="130"/>
                  </a:lnTo>
                  <a:lnTo>
                    <a:pt x="192" y="112"/>
                  </a:lnTo>
                  <a:lnTo>
                    <a:pt x="192" y="92"/>
                  </a:lnTo>
                  <a:lnTo>
                    <a:pt x="190" y="72"/>
                  </a:lnTo>
                  <a:lnTo>
                    <a:pt x="19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15103475" y="-1657350"/>
              <a:ext cx="304800" cy="307975"/>
            </a:xfrm>
            <a:custGeom>
              <a:avLst/>
              <a:gdLst>
                <a:gd name="T0" fmla="*/ 192 w 192"/>
                <a:gd name="T1" fmla="*/ 96 h 194"/>
                <a:gd name="T2" fmla="*/ 192 w 192"/>
                <a:gd name="T3" fmla="*/ 96 h 194"/>
                <a:gd name="T4" fmla="*/ 190 w 192"/>
                <a:gd name="T5" fmla="*/ 78 h 194"/>
                <a:gd name="T6" fmla="*/ 186 w 192"/>
                <a:gd name="T7" fmla="*/ 60 h 194"/>
                <a:gd name="T8" fmla="*/ 176 w 192"/>
                <a:gd name="T9" fmla="*/ 42 h 194"/>
                <a:gd name="T10" fmla="*/ 164 w 192"/>
                <a:gd name="T11" fmla="*/ 28 h 194"/>
                <a:gd name="T12" fmla="*/ 150 w 192"/>
                <a:gd name="T13" fmla="*/ 16 h 194"/>
                <a:gd name="T14" fmla="*/ 134 w 192"/>
                <a:gd name="T15" fmla="*/ 8 h 194"/>
                <a:gd name="T16" fmla="*/ 116 w 192"/>
                <a:gd name="T17" fmla="*/ 2 h 194"/>
                <a:gd name="T18" fmla="*/ 96 w 192"/>
                <a:gd name="T19" fmla="*/ 0 h 194"/>
                <a:gd name="T20" fmla="*/ 96 w 192"/>
                <a:gd name="T21" fmla="*/ 0 h 194"/>
                <a:gd name="T22" fmla="*/ 76 w 192"/>
                <a:gd name="T23" fmla="*/ 2 h 194"/>
                <a:gd name="T24" fmla="*/ 58 w 192"/>
                <a:gd name="T25" fmla="*/ 8 h 194"/>
                <a:gd name="T26" fmla="*/ 42 w 192"/>
                <a:gd name="T27" fmla="*/ 16 h 194"/>
                <a:gd name="T28" fmla="*/ 28 w 192"/>
                <a:gd name="T29" fmla="*/ 28 h 194"/>
                <a:gd name="T30" fmla="*/ 16 w 192"/>
                <a:gd name="T31" fmla="*/ 42 h 194"/>
                <a:gd name="T32" fmla="*/ 8 w 192"/>
                <a:gd name="T33" fmla="*/ 60 h 194"/>
                <a:gd name="T34" fmla="*/ 2 w 192"/>
                <a:gd name="T35" fmla="*/ 78 h 194"/>
                <a:gd name="T36" fmla="*/ 0 w 192"/>
                <a:gd name="T37" fmla="*/ 96 h 194"/>
                <a:gd name="T38" fmla="*/ 0 w 192"/>
                <a:gd name="T39" fmla="*/ 96 h 194"/>
                <a:gd name="T40" fmla="*/ 2 w 192"/>
                <a:gd name="T41" fmla="*/ 116 h 194"/>
                <a:gd name="T42" fmla="*/ 8 w 192"/>
                <a:gd name="T43" fmla="*/ 134 h 194"/>
                <a:gd name="T44" fmla="*/ 16 w 192"/>
                <a:gd name="T45" fmla="*/ 150 h 194"/>
                <a:gd name="T46" fmla="*/ 28 w 192"/>
                <a:gd name="T47" fmla="*/ 166 h 194"/>
                <a:gd name="T48" fmla="*/ 42 w 192"/>
                <a:gd name="T49" fmla="*/ 176 h 194"/>
                <a:gd name="T50" fmla="*/ 58 w 192"/>
                <a:gd name="T51" fmla="*/ 186 h 194"/>
                <a:gd name="T52" fmla="*/ 76 w 192"/>
                <a:gd name="T53" fmla="*/ 192 h 194"/>
                <a:gd name="T54" fmla="*/ 96 w 192"/>
                <a:gd name="T55" fmla="*/ 194 h 194"/>
                <a:gd name="T56" fmla="*/ 96 w 192"/>
                <a:gd name="T57" fmla="*/ 194 h 194"/>
                <a:gd name="T58" fmla="*/ 116 w 192"/>
                <a:gd name="T59" fmla="*/ 192 h 194"/>
                <a:gd name="T60" fmla="*/ 134 w 192"/>
                <a:gd name="T61" fmla="*/ 186 h 194"/>
                <a:gd name="T62" fmla="*/ 150 w 192"/>
                <a:gd name="T63" fmla="*/ 176 h 194"/>
                <a:gd name="T64" fmla="*/ 164 w 192"/>
                <a:gd name="T65" fmla="*/ 166 h 194"/>
                <a:gd name="T66" fmla="*/ 176 w 192"/>
                <a:gd name="T67" fmla="*/ 150 h 194"/>
                <a:gd name="T68" fmla="*/ 186 w 192"/>
                <a:gd name="T69" fmla="*/ 134 h 194"/>
                <a:gd name="T70" fmla="*/ 190 w 192"/>
                <a:gd name="T71" fmla="*/ 116 h 194"/>
                <a:gd name="T72" fmla="*/ 192 w 192"/>
                <a:gd name="T73" fmla="*/ 96 h 194"/>
                <a:gd name="T74" fmla="*/ 192 w 192"/>
                <a:gd name="T75" fmla="*/ 9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4">
                  <a:moveTo>
                    <a:pt x="192" y="96"/>
                  </a:moveTo>
                  <a:lnTo>
                    <a:pt x="192" y="96"/>
                  </a:lnTo>
                  <a:lnTo>
                    <a:pt x="190" y="78"/>
                  </a:lnTo>
                  <a:lnTo>
                    <a:pt x="186" y="60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50" y="16"/>
                  </a:lnTo>
                  <a:lnTo>
                    <a:pt x="134" y="8"/>
                  </a:lnTo>
                  <a:lnTo>
                    <a:pt x="11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6"/>
                  </a:lnTo>
                  <a:lnTo>
                    <a:pt x="8" y="134"/>
                  </a:lnTo>
                  <a:lnTo>
                    <a:pt x="16" y="150"/>
                  </a:lnTo>
                  <a:lnTo>
                    <a:pt x="28" y="166"/>
                  </a:lnTo>
                  <a:lnTo>
                    <a:pt x="42" y="176"/>
                  </a:lnTo>
                  <a:lnTo>
                    <a:pt x="58" y="186"/>
                  </a:lnTo>
                  <a:lnTo>
                    <a:pt x="76" y="192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116" y="192"/>
                  </a:lnTo>
                  <a:lnTo>
                    <a:pt x="134" y="186"/>
                  </a:lnTo>
                  <a:lnTo>
                    <a:pt x="150" y="176"/>
                  </a:lnTo>
                  <a:lnTo>
                    <a:pt x="164" y="166"/>
                  </a:lnTo>
                  <a:lnTo>
                    <a:pt x="176" y="150"/>
                  </a:lnTo>
                  <a:lnTo>
                    <a:pt x="186" y="134"/>
                  </a:lnTo>
                  <a:lnTo>
                    <a:pt x="190" y="116"/>
                  </a:lnTo>
                  <a:lnTo>
                    <a:pt x="192" y="96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88"/>
            <p:cNvSpPr>
              <a:spLocks/>
            </p:cNvSpPr>
            <p:nvPr/>
          </p:nvSpPr>
          <p:spPr bwMode="auto">
            <a:xfrm>
              <a:off x="13792200" y="-2127250"/>
              <a:ext cx="203200" cy="200025"/>
            </a:xfrm>
            <a:custGeom>
              <a:avLst/>
              <a:gdLst>
                <a:gd name="T0" fmla="*/ 128 w 128"/>
                <a:gd name="T1" fmla="*/ 64 h 126"/>
                <a:gd name="T2" fmla="*/ 128 w 128"/>
                <a:gd name="T3" fmla="*/ 64 h 126"/>
                <a:gd name="T4" fmla="*/ 126 w 128"/>
                <a:gd name="T5" fmla="*/ 50 h 126"/>
                <a:gd name="T6" fmla="*/ 122 w 128"/>
                <a:gd name="T7" fmla="*/ 38 h 126"/>
                <a:gd name="T8" fmla="*/ 116 w 128"/>
                <a:gd name="T9" fmla="*/ 28 h 126"/>
                <a:gd name="T10" fmla="*/ 110 w 128"/>
                <a:gd name="T11" fmla="*/ 18 h 126"/>
                <a:gd name="T12" fmla="*/ 100 w 128"/>
                <a:gd name="T13" fmla="*/ 10 h 126"/>
                <a:gd name="T14" fmla="*/ 88 w 128"/>
                <a:gd name="T15" fmla="*/ 4 h 126"/>
                <a:gd name="T16" fmla="*/ 76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52 w 128"/>
                <a:gd name="T23" fmla="*/ 0 h 126"/>
                <a:gd name="T24" fmla="*/ 40 w 128"/>
                <a:gd name="T25" fmla="*/ 4 h 126"/>
                <a:gd name="T26" fmla="*/ 28 w 128"/>
                <a:gd name="T27" fmla="*/ 10 h 126"/>
                <a:gd name="T28" fmla="*/ 18 w 128"/>
                <a:gd name="T29" fmla="*/ 18 h 126"/>
                <a:gd name="T30" fmla="*/ 12 w 128"/>
                <a:gd name="T31" fmla="*/ 28 h 126"/>
                <a:gd name="T32" fmla="*/ 6 w 128"/>
                <a:gd name="T33" fmla="*/ 38 h 126"/>
                <a:gd name="T34" fmla="*/ 2 w 128"/>
                <a:gd name="T35" fmla="*/ 50 h 126"/>
                <a:gd name="T36" fmla="*/ 0 w 128"/>
                <a:gd name="T37" fmla="*/ 64 h 126"/>
                <a:gd name="T38" fmla="*/ 0 w 128"/>
                <a:gd name="T39" fmla="*/ 64 h 126"/>
                <a:gd name="T40" fmla="*/ 2 w 128"/>
                <a:gd name="T41" fmla="*/ 76 h 126"/>
                <a:gd name="T42" fmla="*/ 6 w 128"/>
                <a:gd name="T43" fmla="*/ 88 h 126"/>
                <a:gd name="T44" fmla="*/ 12 w 128"/>
                <a:gd name="T45" fmla="*/ 98 h 126"/>
                <a:gd name="T46" fmla="*/ 18 w 128"/>
                <a:gd name="T47" fmla="*/ 108 h 126"/>
                <a:gd name="T48" fmla="*/ 28 w 128"/>
                <a:gd name="T49" fmla="*/ 116 h 126"/>
                <a:gd name="T50" fmla="*/ 40 w 128"/>
                <a:gd name="T51" fmla="*/ 122 h 126"/>
                <a:gd name="T52" fmla="*/ 52 w 128"/>
                <a:gd name="T53" fmla="*/ 126 h 126"/>
                <a:gd name="T54" fmla="*/ 64 w 128"/>
                <a:gd name="T55" fmla="*/ 126 h 126"/>
                <a:gd name="T56" fmla="*/ 64 w 128"/>
                <a:gd name="T57" fmla="*/ 126 h 126"/>
                <a:gd name="T58" fmla="*/ 76 w 128"/>
                <a:gd name="T59" fmla="*/ 126 h 126"/>
                <a:gd name="T60" fmla="*/ 88 w 128"/>
                <a:gd name="T61" fmla="*/ 122 h 126"/>
                <a:gd name="T62" fmla="*/ 100 w 128"/>
                <a:gd name="T63" fmla="*/ 116 h 126"/>
                <a:gd name="T64" fmla="*/ 110 w 128"/>
                <a:gd name="T65" fmla="*/ 108 h 126"/>
                <a:gd name="T66" fmla="*/ 116 w 128"/>
                <a:gd name="T67" fmla="*/ 98 h 126"/>
                <a:gd name="T68" fmla="*/ 122 w 128"/>
                <a:gd name="T69" fmla="*/ 88 h 126"/>
                <a:gd name="T70" fmla="*/ 126 w 128"/>
                <a:gd name="T71" fmla="*/ 76 h 126"/>
                <a:gd name="T72" fmla="*/ 128 w 128"/>
                <a:gd name="T73" fmla="*/ 64 h 126"/>
                <a:gd name="T74" fmla="*/ 128 w 128"/>
                <a:gd name="T7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6">
                  <a:moveTo>
                    <a:pt x="128" y="64"/>
                  </a:moveTo>
                  <a:lnTo>
                    <a:pt x="128" y="64"/>
                  </a:lnTo>
                  <a:lnTo>
                    <a:pt x="126" y="50"/>
                  </a:lnTo>
                  <a:lnTo>
                    <a:pt x="122" y="38"/>
                  </a:lnTo>
                  <a:lnTo>
                    <a:pt x="116" y="28"/>
                  </a:lnTo>
                  <a:lnTo>
                    <a:pt x="110" y="18"/>
                  </a:lnTo>
                  <a:lnTo>
                    <a:pt x="100" y="10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8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76" y="126"/>
                  </a:lnTo>
                  <a:lnTo>
                    <a:pt x="88" y="122"/>
                  </a:lnTo>
                  <a:lnTo>
                    <a:pt x="100" y="116"/>
                  </a:lnTo>
                  <a:lnTo>
                    <a:pt x="110" y="108"/>
                  </a:lnTo>
                  <a:lnTo>
                    <a:pt x="116" y="98"/>
                  </a:lnTo>
                  <a:lnTo>
                    <a:pt x="122" y="88"/>
                  </a:lnTo>
                  <a:lnTo>
                    <a:pt x="126" y="76"/>
                  </a:lnTo>
                  <a:lnTo>
                    <a:pt x="128" y="64"/>
                  </a:lnTo>
                  <a:lnTo>
                    <a:pt x="1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14331950" y="-2127250"/>
              <a:ext cx="203200" cy="200025"/>
            </a:xfrm>
            <a:custGeom>
              <a:avLst/>
              <a:gdLst>
                <a:gd name="T0" fmla="*/ 126 w 128"/>
                <a:gd name="T1" fmla="*/ 48 h 126"/>
                <a:gd name="T2" fmla="*/ 126 w 128"/>
                <a:gd name="T3" fmla="*/ 48 h 126"/>
                <a:gd name="T4" fmla="*/ 122 w 128"/>
                <a:gd name="T5" fmla="*/ 36 h 126"/>
                <a:gd name="T6" fmla="*/ 116 w 128"/>
                <a:gd name="T7" fmla="*/ 24 h 126"/>
                <a:gd name="T8" fmla="*/ 106 w 128"/>
                <a:gd name="T9" fmla="*/ 16 h 126"/>
                <a:gd name="T10" fmla="*/ 96 w 128"/>
                <a:gd name="T11" fmla="*/ 8 h 126"/>
                <a:gd name="T12" fmla="*/ 86 w 128"/>
                <a:gd name="T13" fmla="*/ 4 h 126"/>
                <a:gd name="T14" fmla="*/ 74 w 128"/>
                <a:gd name="T15" fmla="*/ 0 h 126"/>
                <a:gd name="T16" fmla="*/ 62 w 128"/>
                <a:gd name="T17" fmla="*/ 0 h 126"/>
                <a:gd name="T18" fmla="*/ 48 w 128"/>
                <a:gd name="T19" fmla="*/ 2 h 126"/>
                <a:gd name="T20" fmla="*/ 48 w 128"/>
                <a:gd name="T21" fmla="*/ 2 h 126"/>
                <a:gd name="T22" fmla="*/ 36 w 128"/>
                <a:gd name="T23" fmla="*/ 6 h 126"/>
                <a:gd name="T24" fmla="*/ 26 w 128"/>
                <a:gd name="T25" fmla="*/ 12 h 126"/>
                <a:gd name="T26" fmla="*/ 16 w 128"/>
                <a:gd name="T27" fmla="*/ 20 h 126"/>
                <a:gd name="T28" fmla="*/ 10 w 128"/>
                <a:gd name="T29" fmla="*/ 30 h 126"/>
                <a:gd name="T30" fmla="*/ 4 w 128"/>
                <a:gd name="T31" fmla="*/ 42 h 126"/>
                <a:gd name="T32" fmla="*/ 2 w 128"/>
                <a:gd name="T33" fmla="*/ 54 h 126"/>
                <a:gd name="T34" fmla="*/ 0 w 128"/>
                <a:gd name="T35" fmla="*/ 66 h 126"/>
                <a:gd name="T36" fmla="*/ 2 w 128"/>
                <a:gd name="T37" fmla="*/ 78 h 126"/>
                <a:gd name="T38" fmla="*/ 2 w 128"/>
                <a:gd name="T39" fmla="*/ 78 h 126"/>
                <a:gd name="T40" fmla="*/ 6 w 128"/>
                <a:gd name="T41" fmla="*/ 90 h 126"/>
                <a:gd name="T42" fmla="*/ 14 w 128"/>
                <a:gd name="T43" fmla="*/ 102 h 126"/>
                <a:gd name="T44" fmla="*/ 22 w 128"/>
                <a:gd name="T45" fmla="*/ 110 h 126"/>
                <a:gd name="T46" fmla="*/ 32 w 128"/>
                <a:gd name="T47" fmla="*/ 118 h 126"/>
                <a:gd name="T48" fmla="*/ 42 w 128"/>
                <a:gd name="T49" fmla="*/ 124 h 126"/>
                <a:gd name="T50" fmla="*/ 54 w 128"/>
                <a:gd name="T51" fmla="*/ 126 h 126"/>
                <a:gd name="T52" fmla="*/ 68 w 128"/>
                <a:gd name="T53" fmla="*/ 126 h 126"/>
                <a:gd name="T54" fmla="*/ 80 w 128"/>
                <a:gd name="T55" fmla="*/ 124 h 126"/>
                <a:gd name="T56" fmla="*/ 80 w 128"/>
                <a:gd name="T57" fmla="*/ 124 h 126"/>
                <a:gd name="T58" fmla="*/ 92 w 128"/>
                <a:gd name="T59" fmla="*/ 120 h 126"/>
                <a:gd name="T60" fmla="*/ 102 w 128"/>
                <a:gd name="T61" fmla="*/ 114 h 126"/>
                <a:gd name="T62" fmla="*/ 112 w 128"/>
                <a:gd name="T63" fmla="*/ 106 h 126"/>
                <a:gd name="T64" fmla="*/ 120 w 128"/>
                <a:gd name="T65" fmla="*/ 96 h 126"/>
                <a:gd name="T66" fmla="*/ 124 w 128"/>
                <a:gd name="T67" fmla="*/ 84 h 126"/>
                <a:gd name="T68" fmla="*/ 128 w 128"/>
                <a:gd name="T69" fmla="*/ 72 h 126"/>
                <a:gd name="T70" fmla="*/ 128 w 128"/>
                <a:gd name="T71" fmla="*/ 60 h 126"/>
                <a:gd name="T72" fmla="*/ 126 w 128"/>
                <a:gd name="T73" fmla="*/ 48 h 126"/>
                <a:gd name="T74" fmla="*/ 126 w 128"/>
                <a:gd name="T75" fmla="*/ 4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6">
                  <a:moveTo>
                    <a:pt x="126" y="48"/>
                  </a:moveTo>
                  <a:lnTo>
                    <a:pt x="126" y="48"/>
                  </a:lnTo>
                  <a:lnTo>
                    <a:pt x="122" y="36"/>
                  </a:lnTo>
                  <a:lnTo>
                    <a:pt x="116" y="24"/>
                  </a:lnTo>
                  <a:lnTo>
                    <a:pt x="106" y="16"/>
                  </a:lnTo>
                  <a:lnTo>
                    <a:pt x="96" y="8"/>
                  </a:lnTo>
                  <a:lnTo>
                    <a:pt x="86" y="4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6" y="20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6" y="90"/>
                  </a:lnTo>
                  <a:lnTo>
                    <a:pt x="14" y="102"/>
                  </a:lnTo>
                  <a:lnTo>
                    <a:pt x="22" y="110"/>
                  </a:lnTo>
                  <a:lnTo>
                    <a:pt x="32" y="118"/>
                  </a:lnTo>
                  <a:lnTo>
                    <a:pt x="42" y="124"/>
                  </a:lnTo>
                  <a:lnTo>
                    <a:pt x="54" y="126"/>
                  </a:lnTo>
                  <a:lnTo>
                    <a:pt x="6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92" y="120"/>
                  </a:lnTo>
                  <a:lnTo>
                    <a:pt x="102" y="114"/>
                  </a:lnTo>
                  <a:lnTo>
                    <a:pt x="112" y="106"/>
                  </a:lnTo>
                  <a:lnTo>
                    <a:pt x="120" y="96"/>
                  </a:lnTo>
                  <a:lnTo>
                    <a:pt x="124" y="84"/>
                  </a:lnTo>
                  <a:lnTo>
                    <a:pt x="128" y="72"/>
                  </a:lnTo>
                  <a:lnTo>
                    <a:pt x="128" y="60"/>
                  </a:lnTo>
                  <a:lnTo>
                    <a:pt x="126" y="48"/>
                  </a:lnTo>
                  <a:lnTo>
                    <a:pt x="12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90"/>
            <p:cNvSpPr>
              <a:spLocks/>
            </p:cNvSpPr>
            <p:nvPr/>
          </p:nvSpPr>
          <p:spPr bwMode="auto">
            <a:xfrm>
              <a:off x="14874875" y="-2127250"/>
              <a:ext cx="203200" cy="200025"/>
            </a:xfrm>
            <a:custGeom>
              <a:avLst/>
              <a:gdLst>
                <a:gd name="T0" fmla="*/ 128 w 128"/>
                <a:gd name="T1" fmla="*/ 64 h 126"/>
                <a:gd name="T2" fmla="*/ 128 w 128"/>
                <a:gd name="T3" fmla="*/ 64 h 126"/>
                <a:gd name="T4" fmla="*/ 126 w 128"/>
                <a:gd name="T5" fmla="*/ 50 h 126"/>
                <a:gd name="T6" fmla="*/ 124 w 128"/>
                <a:gd name="T7" fmla="*/ 38 h 126"/>
                <a:gd name="T8" fmla="*/ 118 w 128"/>
                <a:gd name="T9" fmla="*/ 28 h 126"/>
                <a:gd name="T10" fmla="*/ 110 w 128"/>
                <a:gd name="T11" fmla="*/ 18 h 126"/>
                <a:gd name="T12" fmla="*/ 100 w 128"/>
                <a:gd name="T13" fmla="*/ 10 h 126"/>
                <a:gd name="T14" fmla="*/ 90 w 128"/>
                <a:gd name="T15" fmla="*/ 4 h 126"/>
                <a:gd name="T16" fmla="*/ 78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52 w 128"/>
                <a:gd name="T23" fmla="*/ 0 h 126"/>
                <a:gd name="T24" fmla="*/ 40 w 128"/>
                <a:gd name="T25" fmla="*/ 4 h 126"/>
                <a:gd name="T26" fmla="*/ 28 w 128"/>
                <a:gd name="T27" fmla="*/ 10 h 126"/>
                <a:gd name="T28" fmla="*/ 20 w 128"/>
                <a:gd name="T29" fmla="*/ 18 h 126"/>
                <a:gd name="T30" fmla="*/ 12 w 128"/>
                <a:gd name="T31" fmla="*/ 28 h 126"/>
                <a:gd name="T32" fmla="*/ 6 w 128"/>
                <a:gd name="T33" fmla="*/ 38 h 126"/>
                <a:gd name="T34" fmla="*/ 2 w 128"/>
                <a:gd name="T35" fmla="*/ 50 h 126"/>
                <a:gd name="T36" fmla="*/ 0 w 128"/>
                <a:gd name="T37" fmla="*/ 64 h 126"/>
                <a:gd name="T38" fmla="*/ 0 w 128"/>
                <a:gd name="T39" fmla="*/ 64 h 126"/>
                <a:gd name="T40" fmla="*/ 2 w 128"/>
                <a:gd name="T41" fmla="*/ 76 h 126"/>
                <a:gd name="T42" fmla="*/ 6 w 128"/>
                <a:gd name="T43" fmla="*/ 88 h 126"/>
                <a:gd name="T44" fmla="*/ 12 w 128"/>
                <a:gd name="T45" fmla="*/ 98 h 126"/>
                <a:gd name="T46" fmla="*/ 20 w 128"/>
                <a:gd name="T47" fmla="*/ 108 h 126"/>
                <a:gd name="T48" fmla="*/ 28 w 128"/>
                <a:gd name="T49" fmla="*/ 116 h 126"/>
                <a:gd name="T50" fmla="*/ 40 w 128"/>
                <a:gd name="T51" fmla="*/ 122 h 126"/>
                <a:gd name="T52" fmla="*/ 52 w 128"/>
                <a:gd name="T53" fmla="*/ 126 h 126"/>
                <a:gd name="T54" fmla="*/ 64 w 128"/>
                <a:gd name="T55" fmla="*/ 126 h 126"/>
                <a:gd name="T56" fmla="*/ 64 w 128"/>
                <a:gd name="T57" fmla="*/ 126 h 126"/>
                <a:gd name="T58" fmla="*/ 78 w 128"/>
                <a:gd name="T59" fmla="*/ 126 h 126"/>
                <a:gd name="T60" fmla="*/ 90 w 128"/>
                <a:gd name="T61" fmla="*/ 122 h 126"/>
                <a:gd name="T62" fmla="*/ 100 w 128"/>
                <a:gd name="T63" fmla="*/ 116 h 126"/>
                <a:gd name="T64" fmla="*/ 110 w 128"/>
                <a:gd name="T65" fmla="*/ 108 h 126"/>
                <a:gd name="T66" fmla="*/ 118 w 128"/>
                <a:gd name="T67" fmla="*/ 98 h 126"/>
                <a:gd name="T68" fmla="*/ 124 w 128"/>
                <a:gd name="T69" fmla="*/ 88 h 126"/>
                <a:gd name="T70" fmla="*/ 126 w 128"/>
                <a:gd name="T71" fmla="*/ 76 h 126"/>
                <a:gd name="T72" fmla="*/ 128 w 128"/>
                <a:gd name="T73" fmla="*/ 64 h 126"/>
                <a:gd name="T74" fmla="*/ 128 w 128"/>
                <a:gd name="T7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6">
                  <a:moveTo>
                    <a:pt x="128" y="64"/>
                  </a:moveTo>
                  <a:lnTo>
                    <a:pt x="128" y="64"/>
                  </a:lnTo>
                  <a:lnTo>
                    <a:pt x="126" y="50"/>
                  </a:lnTo>
                  <a:lnTo>
                    <a:pt x="124" y="38"/>
                  </a:lnTo>
                  <a:lnTo>
                    <a:pt x="118" y="28"/>
                  </a:lnTo>
                  <a:lnTo>
                    <a:pt x="110" y="18"/>
                  </a:lnTo>
                  <a:lnTo>
                    <a:pt x="100" y="10"/>
                  </a:lnTo>
                  <a:lnTo>
                    <a:pt x="90" y="4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2" y="98"/>
                  </a:lnTo>
                  <a:lnTo>
                    <a:pt x="20" y="108"/>
                  </a:lnTo>
                  <a:lnTo>
                    <a:pt x="28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78" y="126"/>
                  </a:lnTo>
                  <a:lnTo>
                    <a:pt x="90" y="122"/>
                  </a:lnTo>
                  <a:lnTo>
                    <a:pt x="100" y="116"/>
                  </a:lnTo>
                  <a:lnTo>
                    <a:pt x="110" y="108"/>
                  </a:lnTo>
                  <a:lnTo>
                    <a:pt x="118" y="98"/>
                  </a:lnTo>
                  <a:lnTo>
                    <a:pt x="124" y="88"/>
                  </a:lnTo>
                  <a:lnTo>
                    <a:pt x="126" y="76"/>
                  </a:lnTo>
                  <a:lnTo>
                    <a:pt x="128" y="64"/>
                  </a:lnTo>
                  <a:lnTo>
                    <a:pt x="1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91"/>
            <p:cNvSpPr>
              <a:spLocks/>
            </p:cNvSpPr>
            <p:nvPr/>
          </p:nvSpPr>
          <p:spPr bwMode="auto">
            <a:xfrm>
              <a:off x="13131800" y="-536575"/>
              <a:ext cx="647700" cy="441325"/>
            </a:xfrm>
            <a:custGeom>
              <a:avLst/>
              <a:gdLst>
                <a:gd name="T0" fmla="*/ 408 w 408"/>
                <a:gd name="T1" fmla="*/ 278 h 278"/>
                <a:gd name="T2" fmla="*/ 354 w 408"/>
                <a:gd name="T3" fmla="*/ 278 h 278"/>
                <a:gd name="T4" fmla="*/ 354 w 408"/>
                <a:gd name="T5" fmla="*/ 134 h 278"/>
                <a:gd name="T6" fmla="*/ 354 w 408"/>
                <a:gd name="T7" fmla="*/ 134 h 278"/>
                <a:gd name="T8" fmla="*/ 352 w 408"/>
                <a:gd name="T9" fmla="*/ 124 h 278"/>
                <a:gd name="T10" fmla="*/ 350 w 408"/>
                <a:gd name="T11" fmla="*/ 114 h 278"/>
                <a:gd name="T12" fmla="*/ 348 w 408"/>
                <a:gd name="T13" fmla="*/ 106 h 278"/>
                <a:gd name="T14" fmla="*/ 342 w 408"/>
                <a:gd name="T15" fmla="*/ 98 h 278"/>
                <a:gd name="T16" fmla="*/ 332 w 408"/>
                <a:gd name="T17" fmla="*/ 84 h 278"/>
                <a:gd name="T18" fmla="*/ 320 w 408"/>
                <a:gd name="T19" fmla="*/ 74 h 278"/>
                <a:gd name="T20" fmla="*/ 306 w 408"/>
                <a:gd name="T21" fmla="*/ 66 h 278"/>
                <a:gd name="T22" fmla="*/ 294 w 408"/>
                <a:gd name="T23" fmla="*/ 60 h 278"/>
                <a:gd name="T24" fmla="*/ 280 w 408"/>
                <a:gd name="T25" fmla="*/ 54 h 278"/>
                <a:gd name="T26" fmla="*/ 142 w 408"/>
                <a:gd name="T27" fmla="*/ 54 h 278"/>
                <a:gd name="T28" fmla="*/ 142 w 408"/>
                <a:gd name="T29" fmla="*/ 54 h 278"/>
                <a:gd name="T30" fmla="*/ 130 w 408"/>
                <a:gd name="T31" fmla="*/ 56 h 278"/>
                <a:gd name="T32" fmla="*/ 118 w 408"/>
                <a:gd name="T33" fmla="*/ 58 h 278"/>
                <a:gd name="T34" fmla="*/ 108 w 408"/>
                <a:gd name="T35" fmla="*/ 62 h 278"/>
                <a:gd name="T36" fmla="*/ 100 w 408"/>
                <a:gd name="T37" fmla="*/ 66 h 278"/>
                <a:gd name="T38" fmla="*/ 84 w 408"/>
                <a:gd name="T39" fmla="*/ 76 h 278"/>
                <a:gd name="T40" fmla="*/ 72 w 408"/>
                <a:gd name="T41" fmla="*/ 88 h 278"/>
                <a:gd name="T42" fmla="*/ 64 w 408"/>
                <a:gd name="T43" fmla="*/ 102 h 278"/>
                <a:gd name="T44" fmla="*/ 60 w 408"/>
                <a:gd name="T45" fmla="*/ 114 h 278"/>
                <a:gd name="T46" fmla="*/ 56 w 408"/>
                <a:gd name="T47" fmla="*/ 124 h 278"/>
                <a:gd name="T48" fmla="*/ 56 w 408"/>
                <a:gd name="T49" fmla="*/ 130 h 278"/>
                <a:gd name="T50" fmla="*/ 56 w 408"/>
                <a:gd name="T51" fmla="*/ 278 h 278"/>
                <a:gd name="T52" fmla="*/ 0 w 408"/>
                <a:gd name="T53" fmla="*/ 278 h 278"/>
                <a:gd name="T54" fmla="*/ 0 w 408"/>
                <a:gd name="T55" fmla="*/ 130 h 278"/>
                <a:gd name="T56" fmla="*/ 0 w 408"/>
                <a:gd name="T57" fmla="*/ 130 h 278"/>
                <a:gd name="T58" fmla="*/ 2 w 408"/>
                <a:gd name="T59" fmla="*/ 114 h 278"/>
                <a:gd name="T60" fmla="*/ 8 w 408"/>
                <a:gd name="T61" fmla="*/ 96 h 278"/>
                <a:gd name="T62" fmla="*/ 18 w 408"/>
                <a:gd name="T63" fmla="*/ 74 h 278"/>
                <a:gd name="T64" fmla="*/ 32 w 408"/>
                <a:gd name="T65" fmla="*/ 52 h 278"/>
                <a:gd name="T66" fmla="*/ 40 w 408"/>
                <a:gd name="T67" fmla="*/ 42 h 278"/>
                <a:gd name="T68" fmla="*/ 50 w 408"/>
                <a:gd name="T69" fmla="*/ 32 h 278"/>
                <a:gd name="T70" fmla="*/ 62 w 408"/>
                <a:gd name="T71" fmla="*/ 24 h 278"/>
                <a:gd name="T72" fmla="*/ 74 w 408"/>
                <a:gd name="T73" fmla="*/ 16 h 278"/>
                <a:gd name="T74" fmla="*/ 90 w 408"/>
                <a:gd name="T75" fmla="*/ 10 h 278"/>
                <a:gd name="T76" fmla="*/ 106 w 408"/>
                <a:gd name="T77" fmla="*/ 4 h 278"/>
                <a:gd name="T78" fmla="*/ 122 w 408"/>
                <a:gd name="T79" fmla="*/ 2 h 278"/>
                <a:gd name="T80" fmla="*/ 142 w 408"/>
                <a:gd name="T81" fmla="*/ 0 h 278"/>
                <a:gd name="T82" fmla="*/ 280 w 408"/>
                <a:gd name="T83" fmla="*/ 0 h 278"/>
                <a:gd name="T84" fmla="*/ 280 w 408"/>
                <a:gd name="T85" fmla="*/ 0 h 278"/>
                <a:gd name="T86" fmla="*/ 294 w 408"/>
                <a:gd name="T87" fmla="*/ 2 h 278"/>
                <a:gd name="T88" fmla="*/ 312 w 408"/>
                <a:gd name="T89" fmla="*/ 8 h 278"/>
                <a:gd name="T90" fmla="*/ 334 w 408"/>
                <a:gd name="T91" fmla="*/ 18 h 278"/>
                <a:gd name="T92" fmla="*/ 356 w 408"/>
                <a:gd name="T93" fmla="*/ 32 h 278"/>
                <a:gd name="T94" fmla="*/ 366 w 408"/>
                <a:gd name="T95" fmla="*/ 42 h 278"/>
                <a:gd name="T96" fmla="*/ 376 w 408"/>
                <a:gd name="T97" fmla="*/ 50 h 278"/>
                <a:gd name="T98" fmla="*/ 384 w 408"/>
                <a:gd name="T99" fmla="*/ 62 h 278"/>
                <a:gd name="T100" fmla="*/ 392 w 408"/>
                <a:gd name="T101" fmla="*/ 74 h 278"/>
                <a:gd name="T102" fmla="*/ 398 w 408"/>
                <a:gd name="T103" fmla="*/ 86 h 278"/>
                <a:gd name="T104" fmla="*/ 404 w 408"/>
                <a:gd name="T105" fmla="*/ 102 h 278"/>
                <a:gd name="T106" fmla="*/ 408 w 408"/>
                <a:gd name="T107" fmla="*/ 116 h 278"/>
                <a:gd name="T108" fmla="*/ 408 w 408"/>
                <a:gd name="T109" fmla="*/ 134 h 278"/>
                <a:gd name="T110" fmla="*/ 408 w 408"/>
                <a:gd name="T1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278">
                  <a:moveTo>
                    <a:pt x="408" y="278"/>
                  </a:moveTo>
                  <a:lnTo>
                    <a:pt x="354" y="278"/>
                  </a:lnTo>
                  <a:lnTo>
                    <a:pt x="354" y="134"/>
                  </a:lnTo>
                  <a:lnTo>
                    <a:pt x="354" y="134"/>
                  </a:lnTo>
                  <a:lnTo>
                    <a:pt x="352" y="124"/>
                  </a:lnTo>
                  <a:lnTo>
                    <a:pt x="350" y="114"/>
                  </a:lnTo>
                  <a:lnTo>
                    <a:pt x="348" y="106"/>
                  </a:lnTo>
                  <a:lnTo>
                    <a:pt x="342" y="98"/>
                  </a:lnTo>
                  <a:lnTo>
                    <a:pt x="332" y="84"/>
                  </a:lnTo>
                  <a:lnTo>
                    <a:pt x="320" y="74"/>
                  </a:lnTo>
                  <a:lnTo>
                    <a:pt x="306" y="66"/>
                  </a:lnTo>
                  <a:lnTo>
                    <a:pt x="294" y="60"/>
                  </a:lnTo>
                  <a:lnTo>
                    <a:pt x="280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30" y="56"/>
                  </a:lnTo>
                  <a:lnTo>
                    <a:pt x="118" y="58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84" y="76"/>
                  </a:lnTo>
                  <a:lnTo>
                    <a:pt x="72" y="88"/>
                  </a:lnTo>
                  <a:lnTo>
                    <a:pt x="64" y="102"/>
                  </a:lnTo>
                  <a:lnTo>
                    <a:pt x="60" y="114"/>
                  </a:lnTo>
                  <a:lnTo>
                    <a:pt x="56" y="124"/>
                  </a:lnTo>
                  <a:lnTo>
                    <a:pt x="56" y="130"/>
                  </a:lnTo>
                  <a:lnTo>
                    <a:pt x="56" y="278"/>
                  </a:lnTo>
                  <a:lnTo>
                    <a:pt x="0" y="27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8" y="96"/>
                  </a:lnTo>
                  <a:lnTo>
                    <a:pt x="18" y="74"/>
                  </a:lnTo>
                  <a:lnTo>
                    <a:pt x="32" y="52"/>
                  </a:lnTo>
                  <a:lnTo>
                    <a:pt x="40" y="42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4" y="16"/>
                  </a:lnTo>
                  <a:lnTo>
                    <a:pt x="90" y="10"/>
                  </a:lnTo>
                  <a:lnTo>
                    <a:pt x="106" y="4"/>
                  </a:lnTo>
                  <a:lnTo>
                    <a:pt x="122" y="2"/>
                  </a:lnTo>
                  <a:lnTo>
                    <a:pt x="14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4" y="2"/>
                  </a:lnTo>
                  <a:lnTo>
                    <a:pt x="312" y="8"/>
                  </a:lnTo>
                  <a:lnTo>
                    <a:pt x="334" y="18"/>
                  </a:lnTo>
                  <a:lnTo>
                    <a:pt x="356" y="32"/>
                  </a:lnTo>
                  <a:lnTo>
                    <a:pt x="366" y="42"/>
                  </a:lnTo>
                  <a:lnTo>
                    <a:pt x="376" y="50"/>
                  </a:lnTo>
                  <a:lnTo>
                    <a:pt x="384" y="62"/>
                  </a:lnTo>
                  <a:lnTo>
                    <a:pt x="392" y="74"/>
                  </a:lnTo>
                  <a:lnTo>
                    <a:pt x="398" y="86"/>
                  </a:lnTo>
                  <a:lnTo>
                    <a:pt x="404" y="102"/>
                  </a:lnTo>
                  <a:lnTo>
                    <a:pt x="408" y="116"/>
                  </a:lnTo>
                  <a:lnTo>
                    <a:pt x="408" y="134"/>
                  </a:lnTo>
                  <a:lnTo>
                    <a:pt x="408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92"/>
            <p:cNvSpPr>
              <a:spLocks noEditPoints="1"/>
            </p:cNvSpPr>
            <p:nvPr/>
          </p:nvSpPr>
          <p:spPr bwMode="auto">
            <a:xfrm>
              <a:off x="13227050" y="-1044575"/>
              <a:ext cx="460375" cy="460375"/>
            </a:xfrm>
            <a:custGeom>
              <a:avLst/>
              <a:gdLst>
                <a:gd name="T0" fmla="*/ 144 w 290"/>
                <a:gd name="T1" fmla="*/ 290 h 290"/>
                <a:gd name="T2" fmla="*/ 116 w 290"/>
                <a:gd name="T3" fmla="*/ 286 h 290"/>
                <a:gd name="T4" fmla="*/ 88 w 290"/>
                <a:gd name="T5" fmla="*/ 278 h 290"/>
                <a:gd name="T6" fmla="*/ 64 w 290"/>
                <a:gd name="T7" fmla="*/ 264 h 290"/>
                <a:gd name="T8" fmla="*/ 42 w 290"/>
                <a:gd name="T9" fmla="*/ 248 h 290"/>
                <a:gd name="T10" fmla="*/ 24 w 290"/>
                <a:gd name="T11" fmla="*/ 226 h 290"/>
                <a:gd name="T12" fmla="*/ 10 w 290"/>
                <a:gd name="T13" fmla="*/ 200 h 290"/>
                <a:gd name="T14" fmla="*/ 2 w 290"/>
                <a:gd name="T15" fmla="*/ 174 h 290"/>
                <a:gd name="T16" fmla="*/ 0 w 290"/>
                <a:gd name="T17" fmla="*/ 144 h 290"/>
                <a:gd name="T18" fmla="*/ 0 w 290"/>
                <a:gd name="T19" fmla="*/ 130 h 290"/>
                <a:gd name="T20" fmla="*/ 6 w 290"/>
                <a:gd name="T21" fmla="*/ 102 h 290"/>
                <a:gd name="T22" fmla="*/ 16 w 290"/>
                <a:gd name="T23" fmla="*/ 76 h 290"/>
                <a:gd name="T24" fmla="*/ 32 w 290"/>
                <a:gd name="T25" fmla="*/ 52 h 290"/>
                <a:gd name="T26" fmla="*/ 52 w 290"/>
                <a:gd name="T27" fmla="*/ 32 h 290"/>
                <a:gd name="T28" fmla="*/ 76 w 290"/>
                <a:gd name="T29" fmla="*/ 16 h 290"/>
                <a:gd name="T30" fmla="*/ 102 w 290"/>
                <a:gd name="T31" fmla="*/ 6 h 290"/>
                <a:gd name="T32" fmla="*/ 130 w 290"/>
                <a:gd name="T33" fmla="*/ 0 h 290"/>
                <a:gd name="T34" fmla="*/ 144 w 290"/>
                <a:gd name="T35" fmla="*/ 0 h 290"/>
                <a:gd name="T36" fmla="*/ 174 w 290"/>
                <a:gd name="T37" fmla="*/ 2 h 290"/>
                <a:gd name="T38" fmla="*/ 200 w 290"/>
                <a:gd name="T39" fmla="*/ 10 h 290"/>
                <a:gd name="T40" fmla="*/ 226 w 290"/>
                <a:gd name="T41" fmla="*/ 24 h 290"/>
                <a:gd name="T42" fmla="*/ 248 w 290"/>
                <a:gd name="T43" fmla="*/ 42 h 290"/>
                <a:gd name="T44" fmla="*/ 264 w 290"/>
                <a:gd name="T45" fmla="*/ 64 h 290"/>
                <a:gd name="T46" fmla="*/ 278 w 290"/>
                <a:gd name="T47" fmla="*/ 88 h 290"/>
                <a:gd name="T48" fmla="*/ 286 w 290"/>
                <a:gd name="T49" fmla="*/ 116 h 290"/>
                <a:gd name="T50" fmla="*/ 290 w 290"/>
                <a:gd name="T51" fmla="*/ 144 h 290"/>
                <a:gd name="T52" fmla="*/ 290 w 290"/>
                <a:gd name="T53" fmla="*/ 160 h 290"/>
                <a:gd name="T54" fmla="*/ 284 w 290"/>
                <a:gd name="T55" fmla="*/ 188 h 290"/>
                <a:gd name="T56" fmla="*/ 272 w 290"/>
                <a:gd name="T57" fmla="*/ 214 h 290"/>
                <a:gd name="T58" fmla="*/ 256 w 290"/>
                <a:gd name="T59" fmla="*/ 236 h 290"/>
                <a:gd name="T60" fmla="*/ 236 w 290"/>
                <a:gd name="T61" fmla="*/ 256 h 290"/>
                <a:gd name="T62" fmla="*/ 214 w 290"/>
                <a:gd name="T63" fmla="*/ 272 h 290"/>
                <a:gd name="T64" fmla="*/ 188 w 290"/>
                <a:gd name="T65" fmla="*/ 284 h 290"/>
                <a:gd name="T66" fmla="*/ 160 w 290"/>
                <a:gd name="T67" fmla="*/ 290 h 290"/>
                <a:gd name="T68" fmla="*/ 144 w 290"/>
                <a:gd name="T69" fmla="*/ 290 h 290"/>
                <a:gd name="T70" fmla="*/ 144 w 290"/>
                <a:gd name="T71" fmla="*/ 54 h 290"/>
                <a:gd name="T72" fmla="*/ 110 w 290"/>
                <a:gd name="T73" fmla="*/ 62 h 290"/>
                <a:gd name="T74" fmla="*/ 80 w 290"/>
                <a:gd name="T75" fmla="*/ 80 h 290"/>
                <a:gd name="T76" fmla="*/ 60 w 290"/>
                <a:gd name="T77" fmla="*/ 110 h 290"/>
                <a:gd name="T78" fmla="*/ 54 w 290"/>
                <a:gd name="T79" fmla="*/ 144 h 290"/>
                <a:gd name="T80" fmla="*/ 56 w 290"/>
                <a:gd name="T81" fmla="*/ 162 h 290"/>
                <a:gd name="T82" fmla="*/ 70 w 290"/>
                <a:gd name="T83" fmla="*/ 196 h 290"/>
                <a:gd name="T84" fmla="*/ 94 w 290"/>
                <a:gd name="T85" fmla="*/ 220 h 290"/>
                <a:gd name="T86" fmla="*/ 126 w 290"/>
                <a:gd name="T87" fmla="*/ 234 h 290"/>
                <a:gd name="T88" fmla="*/ 144 w 290"/>
                <a:gd name="T89" fmla="*/ 234 h 290"/>
                <a:gd name="T90" fmla="*/ 180 w 290"/>
                <a:gd name="T91" fmla="*/ 228 h 290"/>
                <a:gd name="T92" fmla="*/ 208 w 290"/>
                <a:gd name="T93" fmla="*/ 208 h 290"/>
                <a:gd name="T94" fmla="*/ 228 w 290"/>
                <a:gd name="T95" fmla="*/ 180 h 290"/>
                <a:gd name="T96" fmla="*/ 234 w 290"/>
                <a:gd name="T97" fmla="*/ 144 h 290"/>
                <a:gd name="T98" fmla="*/ 234 w 290"/>
                <a:gd name="T99" fmla="*/ 126 h 290"/>
                <a:gd name="T100" fmla="*/ 220 w 290"/>
                <a:gd name="T101" fmla="*/ 94 h 290"/>
                <a:gd name="T102" fmla="*/ 194 w 290"/>
                <a:gd name="T103" fmla="*/ 70 h 290"/>
                <a:gd name="T104" fmla="*/ 162 w 290"/>
                <a:gd name="T105" fmla="*/ 56 h 290"/>
                <a:gd name="T106" fmla="*/ 144 w 290"/>
                <a:gd name="T107" fmla="*/ 5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90">
                  <a:moveTo>
                    <a:pt x="144" y="290"/>
                  </a:moveTo>
                  <a:lnTo>
                    <a:pt x="144" y="290"/>
                  </a:lnTo>
                  <a:lnTo>
                    <a:pt x="130" y="290"/>
                  </a:lnTo>
                  <a:lnTo>
                    <a:pt x="116" y="286"/>
                  </a:lnTo>
                  <a:lnTo>
                    <a:pt x="102" y="284"/>
                  </a:lnTo>
                  <a:lnTo>
                    <a:pt x="88" y="278"/>
                  </a:lnTo>
                  <a:lnTo>
                    <a:pt x="76" y="272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8"/>
                  </a:lnTo>
                  <a:lnTo>
                    <a:pt x="32" y="236"/>
                  </a:lnTo>
                  <a:lnTo>
                    <a:pt x="24" y="226"/>
                  </a:lnTo>
                  <a:lnTo>
                    <a:pt x="16" y="214"/>
                  </a:lnTo>
                  <a:lnTo>
                    <a:pt x="10" y="200"/>
                  </a:lnTo>
                  <a:lnTo>
                    <a:pt x="6" y="188"/>
                  </a:lnTo>
                  <a:lnTo>
                    <a:pt x="2" y="174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6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6"/>
                  </a:lnTo>
                  <a:lnTo>
                    <a:pt x="88" y="10"/>
                  </a:lnTo>
                  <a:lnTo>
                    <a:pt x="102" y="6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74" y="2"/>
                  </a:lnTo>
                  <a:lnTo>
                    <a:pt x="188" y="6"/>
                  </a:lnTo>
                  <a:lnTo>
                    <a:pt x="200" y="10"/>
                  </a:lnTo>
                  <a:lnTo>
                    <a:pt x="214" y="16"/>
                  </a:lnTo>
                  <a:lnTo>
                    <a:pt x="226" y="24"/>
                  </a:lnTo>
                  <a:lnTo>
                    <a:pt x="236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2" y="76"/>
                  </a:lnTo>
                  <a:lnTo>
                    <a:pt x="278" y="88"/>
                  </a:lnTo>
                  <a:lnTo>
                    <a:pt x="284" y="102"/>
                  </a:lnTo>
                  <a:lnTo>
                    <a:pt x="286" y="116"/>
                  </a:lnTo>
                  <a:lnTo>
                    <a:pt x="290" y="130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90" y="160"/>
                  </a:lnTo>
                  <a:lnTo>
                    <a:pt x="286" y="174"/>
                  </a:lnTo>
                  <a:lnTo>
                    <a:pt x="284" y="188"/>
                  </a:lnTo>
                  <a:lnTo>
                    <a:pt x="278" y="200"/>
                  </a:lnTo>
                  <a:lnTo>
                    <a:pt x="272" y="214"/>
                  </a:lnTo>
                  <a:lnTo>
                    <a:pt x="264" y="226"/>
                  </a:lnTo>
                  <a:lnTo>
                    <a:pt x="256" y="236"/>
                  </a:lnTo>
                  <a:lnTo>
                    <a:pt x="248" y="248"/>
                  </a:lnTo>
                  <a:lnTo>
                    <a:pt x="236" y="256"/>
                  </a:lnTo>
                  <a:lnTo>
                    <a:pt x="226" y="264"/>
                  </a:lnTo>
                  <a:lnTo>
                    <a:pt x="214" y="272"/>
                  </a:lnTo>
                  <a:lnTo>
                    <a:pt x="200" y="278"/>
                  </a:lnTo>
                  <a:lnTo>
                    <a:pt x="188" y="284"/>
                  </a:lnTo>
                  <a:lnTo>
                    <a:pt x="174" y="286"/>
                  </a:lnTo>
                  <a:lnTo>
                    <a:pt x="160" y="290"/>
                  </a:lnTo>
                  <a:lnTo>
                    <a:pt x="144" y="290"/>
                  </a:lnTo>
                  <a:lnTo>
                    <a:pt x="144" y="290"/>
                  </a:lnTo>
                  <a:close/>
                  <a:moveTo>
                    <a:pt x="144" y="54"/>
                  </a:moveTo>
                  <a:lnTo>
                    <a:pt x="144" y="54"/>
                  </a:lnTo>
                  <a:lnTo>
                    <a:pt x="126" y="56"/>
                  </a:lnTo>
                  <a:lnTo>
                    <a:pt x="110" y="62"/>
                  </a:lnTo>
                  <a:lnTo>
                    <a:pt x="94" y="70"/>
                  </a:lnTo>
                  <a:lnTo>
                    <a:pt x="80" y="80"/>
                  </a:lnTo>
                  <a:lnTo>
                    <a:pt x="70" y="94"/>
                  </a:lnTo>
                  <a:lnTo>
                    <a:pt x="60" y="110"/>
                  </a:lnTo>
                  <a:lnTo>
                    <a:pt x="56" y="126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56" y="162"/>
                  </a:lnTo>
                  <a:lnTo>
                    <a:pt x="60" y="180"/>
                  </a:lnTo>
                  <a:lnTo>
                    <a:pt x="70" y="196"/>
                  </a:lnTo>
                  <a:lnTo>
                    <a:pt x="80" y="208"/>
                  </a:lnTo>
                  <a:lnTo>
                    <a:pt x="94" y="220"/>
                  </a:lnTo>
                  <a:lnTo>
                    <a:pt x="110" y="228"/>
                  </a:lnTo>
                  <a:lnTo>
                    <a:pt x="126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62" y="234"/>
                  </a:lnTo>
                  <a:lnTo>
                    <a:pt x="180" y="228"/>
                  </a:lnTo>
                  <a:lnTo>
                    <a:pt x="194" y="220"/>
                  </a:lnTo>
                  <a:lnTo>
                    <a:pt x="208" y="208"/>
                  </a:lnTo>
                  <a:lnTo>
                    <a:pt x="220" y="196"/>
                  </a:lnTo>
                  <a:lnTo>
                    <a:pt x="228" y="180"/>
                  </a:lnTo>
                  <a:lnTo>
                    <a:pt x="234" y="162"/>
                  </a:lnTo>
                  <a:lnTo>
                    <a:pt x="234" y="144"/>
                  </a:lnTo>
                  <a:lnTo>
                    <a:pt x="234" y="144"/>
                  </a:lnTo>
                  <a:lnTo>
                    <a:pt x="234" y="126"/>
                  </a:lnTo>
                  <a:lnTo>
                    <a:pt x="228" y="110"/>
                  </a:lnTo>
                  <a:lnTo>
                    <a:pt x="220" y="94"/>
                  </a:lnTo>
                  <a:lnTo>
                    <a:pt x="208" y="80"/>
                  </a:lnTo>
                  <a:lnTo>
                    <a:pt x="194" y="70"/>
                  </a:lnTo>
                  <a:lnTo>
                    <a:pt x="180" y="62"/>
                  </a:lnTo>
                  <a:lnTo>
                    <a:pt x="162" y="56"/>
                  </a:lnTo>
                  <a:lnTo>
                    <a:pt x="144" y="54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93"/>
            <p:cNvSpPr>
              <a:spLocks noChangeArrowheads="1"/>
            </p:cNvSpPr>
            <p:nvPr/>
          </p:nvSpPr>
          <p:spPr bwMode="auto">
            <a:xfrm>
              <a:off x="13134975" y="-95250"/>
              <a:ext cx="6445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4"/>
            <p:cNvSpPr>
              <a:spLocks/>
            </p:cNvSpPr>
            <p:nvPr/>
          </p:nvSpPr>
          <p:spPr bwMode="auto">
            <a:xfrm>
              <a:off x="15078075" y="-536575"/>
              <a:ext cx="647700" cy="441325"/>
            </a:xfrm>
            <a:custGeom>
              <a:avLst/>
              <a:gdLst>
                <a:gd name="T0" fmla="*/ 408 w 408"/>
                <a:gd name="T1" fmla="*/ 278 h 278"/>
                <a:gd name="T2" fmla="*/ 354 w 408"/>
                <a:gd name="T3" fmla="*/ 278 h 278"/>
                <a:gd name="T4" fmla="*/ 354 w 408"/>
                <a:gd name="T5" fmla="*/ 134 h 278"/>
                <a:gd name="T6" fmla="*/ 354 w 408"/>
                <a:gd name="T7" fmla="*/ 134 h 278"/>
                <a:gd name="T8" fmla="*/ 352 w 408"/>
                <a:gd name="T9" fmla="*/ 124 h 278"/>
                <a:gd name="T10" fmla="*/ 350 w 408"/>
                <a:gd name="T11" fmla="*/ 114 h 278"/>
                <a:gd name="T12" fmla="*/ 348 w 408"/>
                <a:gd name="T13" fmla="*/ 106 h 278"/>
                <a:gd name="T14" fmla="*/ 344 w 408"/>
                <a:gd name="T15" fmla="*/ 98 h 278"/>
                <a:gd name="T16" fmla="*/ 332 w 408"/>
                <a:gd name="T17" fmla="*/ 84 h 278"/>
                <a:gd name="T18" fmla="*/ 320 w 408"/>
                <a:gd name="T19" fmla="*/ 74 h 278"/>
                <a:gd name="T20" fmla="*/ 306 w 408"/>
                <a:gd name="T21" fmla="*/ 66 h 278"/>
                <a:gd name="T22" fmla="*/ 294 w 408"/>
                <a:gd name="T23" fmla="*/ 60 h 278"/>
                <a:gd name="T24" fmla="*/ 280 w 408"/>
                <a:gd name="T25" fmla="*/ 54 h 278"/>
                <a:gd name="T26" fmla="*/ 142 w 408"/>
                <a:gd name="T27" fmla="*/ 54 h 278"/>
                <a:gd name="T28" fmla="*/ 142 w 408"/>
                <a:gd name="T29" fmla="*/ 54 h 278"/>
                <a:gd name="T30" fmla="*/ 130 w 408"/>
                <a:gd name="T31" fmla="*/ 56 h 278"/>
                <a:gd name="T32" fmla="*/ 118 w 408"/>
                <a:gd name="T33" fmla="*/ 58 h 278"/>
                <a:gd name="T34" fmla="*/ 108 w 408"/>
                <a:gd name="T35" fmla="*/ 62 h 278"/>
                <a:gd name="T36" fmla="*/ 100 w 408"/>
                <a:gd name="T37" fmla="*/ 66 h 278"/>
                <a:gd name="T38" fmla="*/ 84 w 408"/>
                <a:gd name="T39" fmla="*/ 76 h 278"/>
                <a:gd name="T40" fmla="*/ 72 w 408"/>
                <a:gd name="T41" fmla="*/ 88 h 278"/>
                <a:gd name="T42" fmla="*/ 64 w 408"/>
                <a:gd name="T43" fmla="*/ 102 h 278"/>
                <a:gd name="T44" fmla="*/ 60 w 408"/>
                <a:gd name="T45" fmla="*/ 114 h 278"/>
                <a:gd name="T46" fmla="*/ 56 w 408"/>
                <a:gd name="T47" fmla="*/ 124 h 278"/>
                <a:gd name="T48" fmla="*/ 56 w 408"/>
                <a:gd name="T49" fmla="*/ 130 h 278"/>
                <a:gd name="T50" fmla="*/ 56 w 408"/>
                <a:gd name="T51" fmla="*/ 278 h 278"/>
                <a:gd name="T52" fmla="*/ 0 w 408"/>
                <a:gd name="T53" fmla="*/ 278 h 278"/>
                <a:gd name="T54" fmla="*/ 0 w 408"/>
                <a:gd name="T55" fmla="*/ 130 h 278"/>
                <a:gd name="T56" fmla="*/ 0 w 408"/>
                <a:gd name="T57" fmla="*/ 130 h 278"/>
                <a:gd name="T58" fmla="*/ 2 w 408"/>
                <a:gd name="T59" fmla="*/ 114 h 278"/>
                <a:gd name="T60" fmla="*/ 8 w 408"/>
                <a:gd name="T61" fmla="*/ 96 h 278"/>
                <a:gd name="T62" fmla="*/ 18 w 408"/>
                <a:gd name="T63" fmla="*/ 74 h 278"/>
                <a:gd name="T64" fmla="*/ 32 w 408"/>
                <a:gd name="T65" fmla="*/ 52 h 278"/>
                <a:gd name="T66" fmla="*/ 40 w 408"/>
                <a:gd name="T67" fmla="*/ 42 h 278"/>
                <a:gd name="T68" fmla="*/ 50 w 408"/>
                <a:gd name="T69" fmla="*/ 32 h 278"/>
                <a:gd name="T70" fmla="*/ 62 w 408"/>
                <a:gd name="T71" fmla="*/ 24 h 278"/>
                <a:gd name="T72" fmla="*/ 76 w 408"/>
                <a:gd name="T73" fmla="*/ 16 h 278"/>
                <a:gd name="T74" fmla="*/ 90 w 408"/>
                <a:gd name="T75" fmla="*/ 10 h 278"/>
                <a:gd name="T76" fmla="*/ 106 w 408"/>
                <a:gd name="T77" fmla="*/ 4 h 278"/>
                <a:gd name="T78" fmla="*/ 122 w 408"/>
                <a:gd name="T79" fmla="*/ 2 h 278"/>
                <a:gd name="T80" fmla="*/ 142 w 408"/>
                <a:gd name="T81" fmla="*/ 0 h 278"/>
                <a:gd name="T82" fmla="*/ 280 w 408"/>
                <a:gd name="T83" fmla="*/ 0 h 278"/>
                <a:gd name="T84" fmla="*/ 280 w 408"/>
                <a:gd name="T85" fmla="*/ 0 h 278"/>
                <a:gd name="T86" fmla="*/ 294 w 408"/>
                <a:gd name="T87" fmla="*/ 2 h 278"/>
                <a:gd name="T88" fmla="*/ 314 w 408"/>
                <a:gd name="T89" fmla="*/ 8 h 278"/>
                <a:gd name="T90" fmla="*/ 334 w 408"/>
                <a:gd name="T91" fmla="*/ 18 h 278"/>
                <a:gd name="T92" fmla="*/ 356 w 408"/>
                <a:gd name="T93" fmla="*/ 32 h 278"/>
                <a:gd name="T94" fmla="*/ 366 w 408"/>
                <a:gd name="T95" fmla="*/ 42 h 278"/>
                <a:gd name="T96" fmla="*/ 376 w 408"/>
                <a:gd name="T97" fmla="*/ 50 h 278"/>
                <a:gd name="T98" fmla="*/ 384 w 408"/>
                <a:gd name="T99" fmla="*/ 62 h 278"/>
                <a:gd name="T100" fmla="*/ 392 w 408"/>
                <a:gd name="T101" fmla="*/ 74 h 278"/>
                <a:gd name="T102" fmla="*/ 400 w 408"/>
                <a:gd name="T103" fmla="*/ 86 h 278"/>
                <a:gd name="T104" fmla="*/ 404 w 408"/>
                <a:gd name="T105" fmla="*/ 102 h 278"/>
                <a:gd name="T106" fmla="*/ 408 w 408"/>
                <a:gd name="T107" fmla="*/ 116 h 278"/>
                <a:gd name="T108" fmla="*/ 408 w 408"/>
                <a:gd name="T109" fmla="*/ 134 h 278"/>
                <a:gd name="T110" fmla="*/ 408 w 408"/>
                <a:gd name="T1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278">
                  <a:moveTo>
                    <a:pt x="408" y="278"/>
                  </a:moveTo>
                  <a:lnTo>
                    <a:pt x="354" y="278"/>
                  </a:lnTo>
                  <a:lnTo>
                    <a:pt x="354" y="134"/>
                  </a:lnTo>
                  <a:lnTo>
                    <a:pt x="354" y="134"/>
                  </a:lnTo>
                  <a:lnTo>
                    <a:pt x="352" y="124"/>
                  </a:lnTo>
                  <a:lnTo>
                    <a:pt x="350" y="114"/>
                  </a:lnTo>
                  <a:lnTo>
                    <a:pt x="348" y="106"/>
                  </a:lnTo>
                  <a:lnTo>
                    <a:pt x="344" y="98"/>
                  </a:lnTo>
                  <a:lnTo>
                    <a:pt x="332" y="84"/>
                  </a:lnTo>
                  <a:lnTo>
                    <a:pt x="320" y="74"/>
                  </a:lnTo>
                  <a:lnTo>
                    <a:pt x="306" y="66"/>
                  </a:lnTo>
                  <a:lnTo>
                    <a:pt x="294" y="60"/>
                  </a:lnTo>
                  <a:lnTo>
                    <a:pt x="280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30" y="56"/>
                  </a:lnTo>
                  <a:lnTo>
                    <a:pt x="118" y="58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84" y="76"/>
                  </a:lnTo>
                  <a:lnTo>
                    <a:pt x="72" y="88"/>
                  </a:lnTo>
                  <a:lnTo>
                    <a:pt x="64" y="102"/>
                  </a:lnTo>
                  <a:lnTo>
                    <a:pt x="60" y="114"/>
                  </a:lnTo>
                  <a:lnTo>
                    <a:pt x="56" y="124"/>
                  </a:lnTo>
                  <a:lnTo>
                    <a:pt x="56" y="130"/>
                  </a:lnTo>
                  <a:lnTo>
                    <a:pt x="56" y="278"/>
                  </a:lnTo>
                  <a:lnTo>
                    <a:pt x="0" y="27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8" y="96"/>
                  </a:lnTo>
                  <a:lnTo>
                    <a:pt x="18" y="74"/>
                  </a:lnTo>
                  <a:lnTo>
                    <a:pt x="32" y="52"/>
                  </a:lnTo>
                  <a:lnTo>
                    <a:pt x="40" y="42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6" y="16"/>
                  </a:lnTo>
                  <a:lnTo>
                    <a:pt x="90" y="10"/>
                  </a:lnTo>
                  <a:lnTo>
                    <a:pt x="106" y="4"/>
                  </a:lnTo>
                  <a:lnTo>
                    <a:pt x="122" y="2"/>
                  </a:lnTo>
                  <a:lnTo>
                    <a:pt x="14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4" y="2"/>
                  </a:lnTo>
                  <a:lnTo>
                    <a:pt x="314" y="8"/>
                  </a:lnTo>
                  <a:lnTo>
                    <a:pt x="334" y="18"/>
                  </a:lnTo>
                  <a:lnTo>
                    <a:pt x="356" y="32"/>
                  </a:lnTo>
                  <a:lnTo>
                    <a:pt x="366" y="42"/>
                  </a:lnTo>
                  <a:lnTo>
                    <a:pt x="376" y="50"/>
                  </a:lnTo>
                  <a:lnTo>
                    <a:pt x="384" y="62"/>
                  </a:lnTo>
                  <a:lnTo>
                    <a:pt x="392" y="74"/>
                  </a:lnTo>
                  <a:lnTo>
                    <a:pt x="400" y="86"/>
                  </a:lnTo>
                  <a:lnTo>
                    <a:pt x="404" y="102"/>
                  </a:lnTo>
                  <a:lnTo>
                    <a:pt x="408" y="116"/>
                  </a:lnTo>
                  <a:lnTo>
                    <a:pt x="408" y="134"/>
                  </a:lnTo>
                  <a:lnTo>
                    <a:pt x="408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95"/>
            <p:cNvSpPr>
              <a:spLocks noEditPoints="1"/>
            </p:cNvSpPr>
            <p:nvPr/>
          </p:nvSpPr>
          <p:spPr bwMode="auto">
            <a:xfrm>
              <a:off x="15173325" y="-1044575"/>
              <a:ext cx="460375" cy="460375"/>
            </a:xfrm>
            <a:custGeom>
              <a:avLst/>
              <a:gdLst>
                <a:gd name="T0" fmla="*/ 144 w 290"/>
                <a:gd name="T1" fmla="*/ 290 h 290"/>
                <a:gd name="T2" fmla="*/ 116 w 290"/>
                <a:gd name="T3" fmla="*/ 286 h 290"/>
                <a:gd name="T4" fmla="*/ 88 w 290"/>
                <a:gd name="T5" fmla="*/ 278 h 290"/>
                <a:gd name="T6" fmla="*/ 64 w 290"/>
                <a:gd name="T7" fmla="*/ 264 h 290"/>
                <a:gd name="T8" fmla="*/ 42 w 290"/>
                <a:gd name="T9" fmla="*/ 248 h 290"/>
                <a:gd name="T10" fmla="*/ 24 w 290"/>
                <a:gd name="T11" fmla="*/ 226 h 290"/>
                <a:gd name="T12" fmla="*/ 10 w 290"/>
                <a:gd name="T13" fmla="*/ 200 h 290"/>
                <a:gd name="T14" fmla="*/ 2 w 290"/>
                <a:gd name="T15" fmla="*/ 174 h 290"/>
                <a:gd name="T16" fmla="*/ 0 w 290"/>
                <a:gd name="T17" fmla="*/ 144 h 290"/>
                <a:gd name="T18" fmla="*/ 0 w 290"/>
                <a:gd name="T19" fmla="*/ 130 h 290"/>
                <a:gd name="T20" fmla="*/ 6 w 290"/>
                <a:gd name="T21" fmla="*/ 102 h 290"/>
                <a:gd name="T22" fmla="*/ 16 w 290"/>
                <a:gd name="T23" fmla="*/ 76 h 290"/>
                <a:gd name="T24" fmla="*/ 32 w 290"/>
                <a:gd name="T25" fmla="*/ 52 h 290"/>
                <a:gd name="T26" fmla="*/ 52 w 290"/>
                <a:gd name="T27" fmla="*/ 32 h 290"/>
                <a:gd name="T28" fmla="*/ 76 w 290"/>
                <a:gd name="T29" fmla="*/ 16 h 290"/>
                <a:gd name="T30" fmla="*/ 102 w 290"/>
                <a:gd name="T31" fmla="*/ 6 h 290"/>
                <a:gd name="T32" fmla="*/ 130 w 290"/>
                <a:gd name="T33" fmla="*/ 0 h 290"/>
                <a:gd name="T34" fmla="*/ 144 w 290"/>
                <a:gd name="T35" fmla="*/ 0 h 290"/>
                <a:gd name="T36" fmla="*/ 174 w 290"/>
                <a:gd name="T37" fmla="*/ 2 h 290"/>
                <a:gd name="T38" fmla="*/ 202 w 290"/>
                <a:gd name="T39" fmla="*/ 10 h 290"/>
                <a:gd name="T40" fmla="*/ 226 w 290"/>
                <a:gd name="T41" fmla="*/ 24 h 290"/>
                <a:gd name="T42" fmla="*/ 248 w 290"/>
                <a:gd name="T43" fmla="*/ 42 h 290"/>
                <a:gd name="T44" fmla="*/ 266 w 290"/>
                <a:gd name="T45" fmla="*/ 64 h 290"/>
                <a:gd name="T46" fmla="*/ 278 w 290"/>
                <a:gd name="T47" fmla="*/ 88 h 290"/>
                <a:gd name="T48" fmla="*/ 288 w 290"/>
                <a:gd name="T49" fmla="*/ 116 h 290"/>
                <a:gd name="T50" fmla="*/ 290 w 290"/>
                <a:gd name="T51" fmla="*/ 144 h 290"/>
                <a:gd name="T52" fmla="*/ 290 w 290"/>
                <a:gd name="T53" fmla="*/ 160 h 290"/>
                <a:gd name="T54" fmla="*/ 284 w 290"/>
                <a:gd name="T55" fmla="*/ 188 h 290"/>
                <a:gd name="T56" fmla="*/ 272 w 290"/>
                <a:gd name="T57" fmla="*/ 214 h 290"/>
                <a:gd name="T58" fmla="*/ 256 w 290"/>
                <a:gd name="T59" fmla="*/ 236 h 290"/>
                <a:gd name="T60" fmla="*/ 238 w 290"/>
                <a:gd name="T61" fmla="*/ 256 h 290"/>
                <a:gd name="T62" fmla="*/ 214 w 290"/>
                <a:gd name="T63" fmla="*/ 272 h 290"/>
                <a:gd name="T64" fmla="*/ 188 w 290"/>
                <a:gd name="T65" fmla="*/ 284 h 290"/>
                <a:gd name="T66" fmla="*/ 160 w 290"/>
                <a:gd name="T67" fmla="*/ 290 h 290"/>
                <a:gd name="T68" fmla="*/ 144 w 290"/>
                <a:gd name="T69" fmla="*/ 290 h 290"/>
                <a:gd name="T70" fmla="*/ 144 w 290"/>
                <a:gd name="T71" fmla="*/ 54 h 290"/>
                <a:gd name="T72" fmla="*/ 110 w 290"/>
                <a:gd name="T73" fmla="*/ 62 h 290"/>
                <a:gd name="T74" fmla="*/ 80 w 290"/>
                <a:gd name="T75" fmla="*/ 80 h 290"/>
                <a:gd name="T76" fmla="*/ 62 w 290"/>
                <a:gd name="T77" fmla="*/ 110 h 290"/>
                <a:gd name="T78" fmla="*/ 54 w 290"/>
                <a:gd name="T79" fmla="*/ 144 h 290"/>
                <a:gd name="T80" fmla="*/ 56 w 290"/>
                <a:gd name="T81" fmla="*/ 162 h 290"/>
                <a:gd name="T82" fmla="*/ 70 w 290"/>
                <a:gd name="T83" fmla="*/ 196 h 290"/>
                <a:gd name="T84" fmla="*/ 94 w 290"/>
                <a:gd name="T85" fmla="*/ 220 h 290"/>
                <a:gd name="T86" fmla="*/ 126 w 290"/>
                <a:gd name="T87" fmla="*/ 234 h 290"/>
                <a:gd name="T88" fmla="*/ 144 w 290"/>
                <a:gd name="T89" fmla="*/ 234 h 290"/>
                <a:gd name="T90" fmla="*/ 180 w 290"/>
                <a:gd name="T91" fmla="*/ 228 h 290"/>
                <a:gd name="T92" fmla="*/ 208 w 290"/>
                <a:gd name="T93" fmla="*/ 208 h 290"/>
                <a:gd name="T94" fmla="*/ 228 w 290"/>
                <a:gd name="T95" fmla="*/ 180 h 290"/>
                <a:gd name="T96" fmla="*/ 236 w 290"/>
                <a:gd name="T97" fmla="*/ 144 h 290"/>
                <a:gd name="T98" fmla="*/ 234 w 290"/>
                <a:gd name="T99" fmla="*/ 126 h 290"/>
                <a:gd name="T100" fmla="*/ 220 w 290"/>
                <a:gd name="T101" fmla="*/ 94 h 290"/>
                <a:gd name="T102" fmla="*/ 196 w 290"/>
                <a:gd name="T103" fmla="*/ 70 h 290"/>
                <a:gd name="T104" fmla="*/ 162 w 290"/>
                <a:gd name="T105" fmla="*/ 56 h 290"/>
                <a:gd name="T106" fmla="*/ 144 w 290"/>
                <a:gd name="T107" fmla="*/ 5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90">
                  <a:moveTo>
                    <a:pt x="144" y="290"/>
                  </a:moveTo>
                  <a:lnTo>
                    <a:pt x="144" y="290"/>
                  </a:lnTo>
                  <a:lnTo>
                    <a:pt x="130" y="290"/>
                  </a:lnTo>
                  <a:lnTo>
                    <a:pt x="116" y="286"/>
                  </a:lnTo>
                  <a:lnTo>
                    <a:pt x="102" y="284"/>
                  </a:lnTo>
                  <a:lnTo>
                    <a:pt x="88" y="278"/>
                  </a:lnTo>
                  <a:lnTo>
                    <a:pt x="76" y="272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8"/>
                  </a:lnTo>
                  <a:lnTo>
                    <a:pt x="32" y="236"/>
                  </a:lnTo>
                  <a:lnTo>
                    <a:pt x="24" y="226"/>
                  </a:lnTo>
                  <a:lnTo>
                    <a:pt x="16" y="214"/>
                  </a:lnTo>
                  <a:lnTo>
                    <a:pt x="10" y="200"/>
                  </a:lnTo>
                  <a:lnTo>
                    <a:pt x="6" y="188"/>
                  </a:lnTo>
                  <a:lnTo>
                    <a:pt x="2" y="174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6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6"/>
                  </a:lnTo>
                  <a:lnTo>
                    <a:pt x="88" y="10"/>
                  </a:lnTo>
                  <a:lnTo>
                    <a:pt x="102" y="6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74" y="2"/>
                  </a:lnTo>
                  <a:lnTo>
                    <a:pt x="188" y="6"/>
                  </a:lnTo>
                  <a:lnTo>
                    <a:pt x="202" y="10"/>
                  </a:lnTo>
                  <a:lnTo>
                    <a:pt x="214" y="16"/>
                  </a:lnTo>
                  <a:lnTo>
                    <a:pt x="226" y="24"/>
                  </a:lnTo>
                  <a:lnTo>
                    <a:pt x="238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6" y="64"/>
                  </a:lnTo>
                  <a:lnTo>
                    <a:pt x="272" y="76"/>
                  </a:lnTo>
                  <a:lnTo>
                    <a:pt x="278" y="88"/>
                  </a:lnTo>
                  <a:lnTo>
                    <a:pt x="284" y="102"/>
                  </a:lnTo>
                  <a:lnTo>
                    <a:pt x="288" y="116"/>
                  </a:lnTo>
                  <a:lnTo>
                    <a:pt x="290" y="130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90" y="160"/>
                  </a:lnTo>
                  <a:lnTo>
                    <a:pt x="288" y="174"/>
                  </a:lnTo>
                  <a:lnTo>
                    <a:pt x="284" y="188"/>
                  </a:lnTo>
                  <a:lnTo>
                    <a:pt x="278" y="200"/>
                  </a:lnTo>
                  <a:lnTo>
                    <a:pt x="272" y="214"/>
                  </a:lnTo>
                  <a:lnTo>
                    <a:pt x="266" y="226"/>
                  </a:lnTo>
                  <a:lnTo>
                    <a:pt x="256" y="236"/>
                  </a:lnTo>
                  <a:lnTo>
                    <a:pt x="248" y="248"/>
                  </a:lnTo>
                  <a:lnTo>
                    <a:pt x="238" y="256"/>
                  </a:lnTo>
                  <a:lnTo>
                    <a:pt x="226" y="264"/>
                  </a:lnTo>
                  <a:lnTo>
                    <a:pt x="214" y="272"/>
                  </a:lnTo>
                  <a:lnTo>
                    <a:pt x="202" y="278"/>
                  </a:lnTo>
                  <a:lnTo>
                    <a:pt x="188" y="284"/>
                  </a:lnTo>
                  <a:lnTo>
                    <a:pt x="174" y="286"/>
                  </a:lnTo>
                  <a:lnTo>
                    <a:pt x="160" y="290"/>
                  </a:lnTo>
                  <a:lnTo>
                    <a:pt x="144" y="290"/>
                  </a:lnTo>
                  <a:lnTo>
                    <a:pt x="144" y="290"/>
                  </a:lnTo>
                  <a:close/>
                  <a:moveTo>
                    <a:pt x="144" y="54"/>
                  </a:moveTo>
                  <a:lnTo>
                    <a:pt x="144" y="54"/>
                  </a:lnTo>
                  <a:lnTo>
                    <a:pt x="126" y="56"/>
                  </a:lnTo>
                  <a:lnTo>
                    <a:pt x="110" y="62"/>
                  </a:lnTo>
                  <a:lnTo>
                    <a:pt x="94" y="70"/>
                  </a:lnTo>
                  <a:lnTo>
                    <a:pt x="80" y="80"/>
                  </a:lnTo>
                  <a:lnTo>
                    <a:pt x="70" y="94"/>
                  </a:lnTo>
                  <a:lnTo>
                    <a:pt x="62" y="110"/>
                  </a:lnTo>
                  <a:lnTo>
                    <a:pt x="56" y="126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56" y="162"/>
                  </a:lnTo>
                  <a:lnTo>
                    <a:pt x="62" y="180"/>
                  </a:lnTo>
                  <a:lnTo>
                    <a:pt x="70" y="196"/>
                  </a:lnTo>
                  <a:lnTo>
                    <a:pt x="80" y="208"/>
                  </a:lnTo>
                  <a:lnTo>
                    <a:pt x="94" y="220"/>
                  </a:lnTo>
                  <a:lnTo>
                    <a:pt x="110" y="228"/>
                  </a:lnTo>
                  <a:lnTo>
                    <a:pt x="126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62" y="234"/>
                  </a:lnTo>
                  <a:lnTo>
                    <a:pt x="180" y="228"/>
                  </a:lnTo>
                  <a:lnTo>
                    <a:pt x="196" y="220"/>
                  </a:lnTo>
                  <a:lnTo>
                    <a:pt x="208" y="208"/>
                  </a:lnTo>
                  <a:lnTo>
                    <a:pt x="220" y="196"/>
                  </a:lnTo>
                  <a:lnTo>
                    <a:pt x="228" y="180"/>
                  </a:lnTo>
                  <a:lnTo>
                    <a:pt x="234" y="162"/>
                  </a:lnTo>
                  <a:lnTo>
                    <a:pt x="236" y="144"/>
                  </a:lnTo>
                  <a:lnTo>
                    <a:pt x="236" y="144"/>
                  </a:lnTo>
                  <a:lnTo>
                    <a:pt x="234" y="126"/>
                  </a:lnTo>
                  <a:lnTo>
                    <a:pt x="228" y="110"/>
                  </a:lnTo>
                  <a:lnTo>
                    <a:pt x="220" y="94"/>
                  </a:lnTo>
                  <a:lnTo>
                    <a:pt x="208" y="80"/>
                  </a:lnTo>
                  <a:lnTo>
                    <a:pt x="196" y="70"/>
                  </a:lnTo>
                  <a:lnTo>
                    <a:pt x="180" y="62"/>
                  </a:lnTo>
                  <a:lnTo>
                    <a:pt x="162" y="56"/>
                  </a:lnTo>
                  <a:lnTo>
                    <a:pt x="144" y="54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15081250" y="-95250"/>
              <a:ext cx="6445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31840" y="3159689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Soit </a:t>
            </a:r>
          </a:p>
          <a:p>
            <a:pPr algn="ctr"/>
            <a:r>
              <a:rPr lang="fr-FR" sz="1200" dirty="0"/>
              <a:t> </a:t>
            </a:r>
            <a:r>
              <a:rPr lang="fr-FR" sz="2800" dirty="0">
                <a:solidFill>
                  <a:srgbClr val="00409E"/>
                </a:solidFill>
              </a:rPr>
              <a:t>27 millions </a:t>
            </a:r>
          </a:p>
          <a:p>
            <a:pPr algn="ctr"/>
            <a:r>
              <a:rPr lang="fr-FR" sz="1200" dirty="0"/>
              <a:t>de Français </a:t>
            </a:r>
          </a:p>
          <a:p>
            <a:pPr algn="ctr"/>
            <a:r>
              <a:rPr lang="fr-FR" sz="1200" dirty="0"/>
              <a:t>entre 16 et 69 ans</a:t>
            </a:r>
          </a:p>
        </p:txBody>
      </p:sp>
    </p:spTree>
    <p:extLst>
      <p:ext uri="{BB962C8B-B14F-4D97-AF65-F5344CB8AC3E}">
        <p14:creationId xmlns:p14="http://schemas.microsoft.com/office/powerpoint/2010/main" val="5338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9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Tennis, natation et ski… 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sont considérés comme les sports les plus mixtes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graphicFrame>
        <p:nvGraphicFramePr>
          <p:cNvPr id="27" name="Diagramm 17"/>
          <p:cNvGraphicFramePr/>
          <p:nvPr>
            <p:extLst>
              <p:ext uri="{D42A27DB-BD31-4B8C-83A1-F6EECF244321}">
                <p14:modId xmlns:p14="http://schemas.microsoft.com/office/powerpoint/2010/main" val="2550390675"/>
              </p:ext>
            </p:extLst>
          </p:nvPr>
        </p:nvGraphicFramePr>
        <p:xfrm>
          <a:off x="2411760" y="2147270"/>
          <a:ext cx="5472608" cy="258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feld 20"/>
          <p:cNvSpPr txBox="1"/>
          <p:nvPr/>
        </p:nvSpPr>
        <p:spPr>
          <a:xfrm>
            <a:off x="6588224" y="1475355"/>
            <a:ext cx="830914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fr-FR" sz="1050" dirty="0">
                <a:latin typeface="+mj-lt"/>
                <a:cs typeface="Arial" pitchFamily="34" charset="0"/>
              </a:rPr>
              <a:t>Plutôt réservé </a:t>
            </a:r>
          </a:p>
          <a:p>
            <a:pPr algn="ctr">
              <a:lnSpc>
                <a:spcPct val="93000"/>
              </a:lnSpc>
            </a:pPr>
            <a:r>
              <a:rPr lang="fr-FR" sz="1200" b="1" dirty="0">
                <a:latin typeface="+mj-lt"/>
                <a:cs typeface="Arial" pitchFamily="34" charset="0"/>
              </a:rPr>
              <a:t>aux hommes</a:t>
            </a:r>
          </a:p>
        </p:txBody>
      </p:sp>
      <p:graphicFrame>
        <p:nvGraphicFramePr>
          <p:cNvPr id="31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46531"/>
              </p:ext>
            </p:extLst>
          </p:nvPr>
        </p:nvGraphicFramePr>
        <p:xfrm>
          <a:off x="1115616" y="2145322"/>
          <a:ext cx="1338009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068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Tennis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4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68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68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Volleyball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4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Equitation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2" name="Gerade Verbindung 44"/>
          <p:cNvCxnSpPr/>
          <p:nvPr/>
        </p:nvCxnSpPr>
        <p:spPr>
          <a:xfrm>
            <a:off x="2627784" y="2037458"/>
            <a:ext cx="0" cy="266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48099"/>
              </p:ext>
            </p:extLst>
          </p:nvPr>
        </p:nvGraphicFramePr>
        <p:xfrm>
          <a:off x="5054243" y="2188387"/>
          <a:ext cx="331659" cy="2335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0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0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0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2" name="Shape 1063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0312" y="1521188"/>
            <a:ext cx="422383" cy="6347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feld 20"/>
          <p:cNvSpPr txBox="1"/>
          <p:nvPr/>
        </p:nvSpPr>
        <p:spPr>
          <a:xfrm>
            <a:off x="4944740" y="1841983"/>
            <a:ext cx="577402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dirty="0">
                <a:latin typeface="+mj-lt"/>
                <a:cs typeface="Arial" pitchFamily="34" charset="0"/>
              </a:rPr>
              <a:t>Mixte</a:t>
            </a:r>
          </a:p>
        </p:txBody>
      </p:sp>
      <p:sp>
        <p:nvSpPr>
          <p:cNvPr id="45" name="Textfeld 20"/>
          <p:cNvSpPr txBox="1"/>
          <p:nvPr/>
        </p:nvSpPr>
        <p:spPr>
          <a:xfrm>
            <a:off x="3100090" y="1475355"/>
            <a:ext cx="822102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fr-FR" sz="1050" dirty="0">
                <a:latin typeface="+mj-lt"/>
                <a:cs typeface="Arial" pitchFamily="34" charset="0"/>
              </a:rPr>
              <a:t>Plutôt réservé </a:t>
            </a:r>
          </a:p>
          <a:p>
            <a:pPr algn="ctr">
              <a:lnSpc>
                <a:spcPct val="93000"/>
              </a:lnSpc>
            </a:pPr>
            <a:r>
              <a:rPr lang="fr-FR" sz="1200" b="1" dirty="0">
                <a:latin typeface="+mj-lt"/>
                <a:cs typeface="Arial" pitchFamily="34" charset="0"/>
              </a:rPr>
              <a:t>aux</a:t>
            </a:r>
            <a:r>
              <a:rPr lang="fr-FR" sz="1200" dirty="0">
                <a:latin typeface="+mj-lt"/>
                <a:cs typeface="Arial" pitchFamily="34" charset="0"/>
              </a:rPr>
              <a:t> </a:t>
            </a:r>
            <a:r>
              <a:rPr lang="fr-FR" sz="1200" b="1" dirty="0">
                <a:latin typeface="+mj-lt"/>
                <a:cs typeface="Arial" pitchFamily="34" charset="0"/>
              </a:rPr>
              <a:t>femmes</a:t>
            </a:r>
          </a:p>
        </p:txBody>
      </p:sp>
      <p:sp>
        <p:nvSpPr>
          <p:cNvPr id="63" name="Textfeld 20"/>
          <p:cNvSpPr txBox="1"/>
          <p:nvPr/>
        </p:nvSpPr>
        <p:spPr>
          <a:xfrm>
            <a:off x="594360" y="1126780"/>
            <a:ext cx="262232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u="sng" dirty="0">
                <a:latin typeface="+mj-lt"/>
                <a:cs typeface="Arial" pitchFamily="34" charset="0"/>
              </a:rPr>
              <a:t>TOP 5</a:t>
            </a:r>
            <a:r>
              <a:rPr lang="fr-FR" sz="1200" b="1" dirty="0">
                <a:latin typeface="+mj-lt"/>
                <a:cs typeface="Arial" pitchFamily="34" charset="0"/>
              </a:rPr>
              <a:t>  Sports mixtes</a:t>
            </a:r>
          </a:p>
        </p:txBody>
      </p:sp>
      <p:pic>
        <p:nvPicPr>
          <p:cNvPr id="28" name="Shape 1314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4036" y="1521188"/>
            <a:ext cx="411276" cy="634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4932040" y="1489906"/>
            <a:ext cx="576064" cy="369332"/>
            <a:chOff x="4499992" y="1455929"/>
            <a:chExt cx="576064" cy="369332"/>
          </a:xfrm>
        </p:grpSpPr>
        <p:pic>
          <p:nvPicPr>
            <p:cNvPr id="14" name="Shape 13149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9992" y="1513331"/>
              <a:ext cx="164907" cy="254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063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6695" y="1511214"/>
              <a:ext cx="169361" cy="25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631308" y="145592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2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337592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Sports de contact pour les hommes…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graphicFrame>
        <p:nvGraphicFramePr>
          <p:cNvPr id="27" name="Diagramm 17"/>
          <p:cNvGraphicFramePr/>
          <p:nvPr>
            <p:extLst>
              <p:ext uri="{D42A27DB-BD31-4B8C-83A1-F6EECF244321}">
                <p14:modId xmlns:p14="http://schemas.microsoft.com/office/powerpoint/2010/main" val="3300701086"/>
              </p:ext>
            </p:extLst>
          </p:nvPr>
        </p:nvGraphicFramePr>
        <p:xfrm>
          <a:off x="-828600" y="2387219"/>
          <a:ext cx="5129327" cy="234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feld 20"/>
          <p:cNvSpPr txBox="1"/>
          <p:nvPr/>
        </p:nvSpPr>
        <p:spPr>
          <a:xfrm>
            <a:off x="3319648" y="1805447"/>
            <a:ext cx="676288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fr-FR" sz="700" dirty="0">
                <a:latin typeface="+mj-lt"/>
                <a:cs typeface="Arial" pitchFamily="34" charset="0"/>
              </a:rPr>
              <a:t>Plutôt réservé </a:t>
            </a:r>
          </a:p>
          <a:p>
            <a:pPr algn="ctr">
              <a:lnSpc>
                <a:spcPct val="93000"/>
              </a:lnSpc>
            </a:pPr>
            <a:r>
              <a:rPr lang="fr-FR" sz="900" b="1" dirty="0">
                <a:latin typeface="+mj-lt"/>
                <a:cs typeface="Arial" pitchFamily="34" charset="0"/>
              </a:rPr>
              <a:t>aux hommes</a:t>
            </a:r>
          </a:p>
        </p:txBody>
      </p:sp>
      <p:graphicFrame>
        <p:nvGraphicFramePr>
          <p:cNvPr id="31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89158"/>
              </p:ext>
            </p:extLst>
          </p:nvPr>
        </p:nvGraphicFramePr>
        <p:xfrm>
          <a:off x="323528" y="2432017"/>
          <a:ext cx="761945" cy="2157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89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Rugby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86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Boxe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9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Golf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9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Football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86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Basketball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2" name="Gerade Verbindung 44"/>
          <p:cNvCxnSpPr/>
          <p:nvPr/>
        </p:nvCxnSpPr>
        <p:spPr>
          <a:xfrm>
            <a:off x="1187624" y="2349632"/>
            <a:ext cx="0" cy="23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7932"/>
              </p:ext>
            </p:extLst>
          </p:nvPr>
        </p:nvGraphicFramePr>
        <p:xfrm>
          <a:off x="2561297" y="2412877"/>
          <a:ext cx="331659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2" name="Shape 1063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1929248"/>
            <a:ext cx="23954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feld 20"/>
          <p:cNvSpPr txBox="1"/>
          <p:nvPr/>
        </p:nvSpPr>
        <p:spPr>
          <a:xfrm>
            <a:off x="2483768" y="2083398"/>
            <a:ext cx="511679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000" b="1" dirty="0">
                <a:latin typeface="+mj-lt"/>
                <a:cs typeface="Arial" pitchFamily="34" charset="0"/>
              </a:rPr>
              <a:t>Mixte</a:t>
            </a:r>
          </a:p>
        </p:txBody>
      </p:sp>
      <p:sp>
        <p:nvSpPr>
          <p:cNvPr id="45" name="Textfeld 20"/>
          <p:cNvSpPr txBox="1"/>
          <p:nvPr/>
        </p:nvSpPr>
        <p:spPr>
          <a:xfrm>
            <a:off x="1492874" y="1790367"/>
            <a:ext cx="62867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fr-FR" sz="700" dirty="0">
                <a:latin typeface="+mj-lt"/>
                <a:cs typeface="Arial" pitchFamily="34" charset="0"/>
              </a:rPr>
              <a:t>Plutôt réservé </a:t>
            </a:r>
          </a:p>
          <a:p>
            <a:pPr algn="ctr">
              <a:lnSpc>
                <a:spcPct val="93000"/>
              </a:lnSpc>
            </a:pPr>
            <a:r>
              <a:rPr lang="fr-FR" sz="900" b="1" dirty="0">
                <a:latin typeface="+mj-lt"/>
                <a:cs typeface="Arial" pitchFamily="34" charset="0"/>
              </a:rPr>
              <a:t>aux</a:t>
            </a:r>
            <a:r>
              <a:rPr lang="fr-FR" sz="900" dirty="0">
                <a:latin typeface="+mj-lt"/>
                <a:cs typeface="Arial" pitchFamily="34" charset="0"/>
              </a:rPr>
              <a:t> </a:t>
            </a:r>
            <a:r>
              <a:rPr lang="fr-FR" sz="900" b="1" dirty="0">
                <a:latin typeface="+mj-lt"/>
                <a:cs typeface="Arial" pitchFamily="34" charset="0"/>
              </a:rPr>
              <a:t>femmes</a:t>
            </a:r>
          </a:p>
        </p:txBody>
      </p:sp>
      <p:sp>
        <p:nvSpPr>
          <p:cNvPr id="63" name="Textfeld 20"/>
          <p:cNvSpPr txBox="1"/>
          <p:nvPr/>
        </p:nvSpPr>
        <p:spPr>
          <a:xfrm>
            <a:off x="594360" y="1299591"/>
            <a:ext cx="3054369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u="sng" dirty="0">
                <a:latin typeface="+mj-lt"/>
                <a:cs typeface="Arial" pitchFamily="34" charset="0"/>
              </a:rPr>
              <a:t>TOP 5</a:t>
            </a:r>
            <a:r>
              <a:rPr lang="fr-FR" sz="1200" b="1" dirty="0">
                <a:latin typeface="+mj-lt"/>
                <a:cs typeface="Arial" pitchFamily="34" charset="0"/>
              </a:rPr>
              <a:t>  Plutôt réservé aux hommes</a:t>
            </a:r>
          </a:p>
        </p:txBody>
      </p:sp>
      <p:sp>
        <p:nvSpPr>
          <p:cNvPr id="64" name="Textfeld 20"/>
          <p:cNvSpPr txBox="1"/>
          <p:nvPr/>
        </p:nvSpPr>
        <p:spPr>
          <a:xfrm>
            <a:off x="4761715" y="1299591"/>
            <a:ext cx="2834621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u="sng" dirty="0">
                <a:latin typeface="+mj-lt"/>
                <a:cs typeface="Arial" pitchFamily="34" charset="0"/>
              </a:rPr>
              <a:t>TOP 5</a:t>
            </a:r>
            <a:r>
              <a:rPr lang="fr-FR" sz="1200" b="1" dirty="0">
                <a:latin typeface="+mj-lt"/>
                <a:cs typeface="Arial" pitchFamily="34" charset="0"/>
              </a:rPr>
              <a:t>  Plutôt réservé aux femmes</a:t>
            </a:r>
          </a:p>
        </p:txBody>
      </p:sp>
      <p:cxnSp>
        <p:nvCxnSpPr>
          <p:cNvPr id="26" name="Gerade Verbindung 19"/>
          <p:cNvCxnSpPr/>
          <p:nvPr/>
        </p:nvCxnSpPr>
        <p:spPr>
          <a:xfrm flipV="1">
            <a:off x="4572000" y="1275606"/>
            <a:ext cx="0" cy="3276000"/>
          </a:xfrm>
          <a:prstGeom prst="line">
            <a:avLst/>
          </a:prstGeom>
          <a:ln w="12700">
            <a:solidFill>
              <a:srgbClr val="0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Shape 1314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9632" y="1910570"/>
            <a:ext cx="233242" cy="3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 34"/>
          <p:cNvGrpSpPr/>
          <p:nvPr/>
        </p:nvGrpSpPr>
        <p:grpSpPr>
          <a:xfrm>
            <a:off x="2543076" y="1862375"/>
            <a:ext cx="412998" cy="276999"/>
            <a:chOff x="4499992" y="1551350"/>
            <a:chExt cx="412998" cy="276999"/>
          </a:xfrm>
        </p:grpSpPr>
        <p:pic>
          <p:nvPicPr>
            <p:cNvPr id="36" name="Shape 13149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9992" y="1578867"/>
              <a:ext cx="122447" cy="188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Shape 1063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7236" y="1578867"/>
              <a:ext cx="125754" cy="188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4559300" y="1551350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&amp;</a:t>
              </a:r>
            </a:p>
          </p:txBody>
        </p:sp>
      </p:grpSp>
      <p:graphicFrame>
        <p:nvGraphicFramePr>
          <p:cNvPr id="39" name="Diagramm 17"/>
          <p:cNvGraphicFramePr/>
          <p:nvPr>
            <p:extLst>
              <p:ext uri="{D42A27DB-BD31-4B8C-83A1-F6EECF244321}">
                <p14:modId xmlns:p14="http://schemas.microsoft.com/office/powerpoint/2010/main" val="3286272270"/>
              </p:ext>
            </p:extLst>
          </p:nvPr>
        </p:nvGraphicFramePr>
        <p:xfrm>
          <a:off x="3779912" y="2387219"/>
          <a:ext cx="5129327" cy="234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feld 20"/>
          <p:cNvSpPr txBox="1"/>
          <p:nvPr/>
        </p:nvSpPr>
        <p:spPr>
          <a:xfrm>
            <a:off x="7928160" y="1805447"/>
            <a:ext cx="676288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fr-FR" sz="700" dirty="0">
                <a:latin typeface="+mj-lt"/>
                <a:cs typeface="Arial" pitchFamily="34" charset="0"/>
              </a:rPr>
              <a:t>Plutôt réservé </a:t>
            </a:r>
          </a:p>
          <a:p>
            <a:pPr algn="ctr">
              <a:lnSpc>
                <a:spcPct val="93000"/>
              </a:lnSpc>
            </a:pPr>
            <a:r>
              <a:rPr lang="fr-FR" sz="900" b="1" dirty="0">
                <a:latin typeface="+mj-lt"/>
                <a:cs typeface="Arial" pitchFamily="34" charset="0"/>
              </a:rPr>
              <a:t>aux hommes</a:t>
            </a:r>
          </a:p>
        </p:txBody>
      </p:sp>
      <p:graphicFrame>
        <p:nvGraphicFramePr>
          <p:cNvPr id="41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66510"/>
              </p:ext>
            </p:extLst>
          </p:nvPr>
        </p:nvGraphicFramePr>
        <p:xfrm>
          <a:off x="4860032" y="2432017"/>
          <a:ext cx="833953" cy="2157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894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Natation</a:t>
                      </a:r>
                      <a:r>
                        <a:rPr lang="fr-FR" sz="10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synchronisée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86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94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Gymnastique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94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Patinage artistique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86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Equitation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3" name="Gerade Verbindung 44"/>
          <p:cNvCxnSpPr/>
          <p:nvPr/>
        </p:nvCxnSpPr>
        <p:spPr>
          <a:xfrm>
            <a:off x="5796136" y="2349632"/>
            <a:ext cx="0" cy="230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06039"/>
              </p:ext>
            </p:extLst>
          </p:nvPr>
        </p:nvGraphicFramePr>
        <p:xfrm>
          <a:off x="7169809" y="2412877"/>
          <a:ext cx="331659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" name="Shape 1063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4448" y="1929248"/>
            <a:ext cx="239541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feld 20"/>
          <p:cNvSpPr txBox="1"/>
          <p:nvPr/>
        </p:nvSpPr>
        <p:spPr>
          <a:xfrm>
            <a:off x="7092280" y="2083398"/>
            <a:ext cx="511679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000" b="1" dirty="0">
                <a:latin typeface="+mj-lt"/>
                <a:cs typeface="Arial" pitchFamily="34" charset="0"/>
              </a:rPr>
              <a:t>Mixte</a:t>
            </a:r>
          </a:p>
        </p:txBody>
      </p:sp>
      <p:sp>
        <p:nvSpPr>
          <p:cNvPr id="56" name="Textfeld 20"/>
          <p:cNvSpPr txBox="1"/>
          <p:nvPr/>
        </p:nvSpPr>
        <p:spPr>
          <a:xfrm>
            <a:off x="6101386" y="1790367"/>
            <a:ext cx="62867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fr-FR" sz="700" dirty="0">
                <a:latin typeface="+mj-lt"/>
                <a:cs typeface="Arial" pitchFamily="34" charset="0"/>
              </a:rPr>
              <a:t>Plutôt réservé </a:t>
            </a:r>
          </a:p>
          <a:p>
            <a:pPr algn="ctr">
              <a:lnSpc>
                <a:spcPct val="93000"/>
              </a:lnSpc>
            </a:pPr>
            <a:r>
              <a:rPr lang="fr-FR" sz="900" b="1" dirty="0">
                <a:latin typeface="+mj-lt"/>
                <a:cs typeface="Arial" pitchFamily="34" charset="0"/>
              </a:rPr>
              <a:t>aux</a:t>
            </a:r>
            <a:r>
              <a:rPr lang="fr-FR" sz="900" dirty="0">
                <a:latin typeface="+mj-lt"/>
                <a:cs typeface="Arial" pitchFamily="34" charset="0"/>
              </a:rPr>
              <a:t> </a:t>
            </a:r>
            <a:r>
              <a:rPr lang="fr-FR" sz="900" b="1" dirty="0">
                <a:latin typeface="+mj-lt"/>
                <a:cs typeface="Arial" pitchFamily="34" charset="0"/>
              </a:rPr>
              <a:t>femmes</a:t>
            </a:r>
          </a:p>
        </p:txBody>
      </p:sp>
      <p:pic>
        <p:nvPicPr>
          <p:cNvPr id="58" name="Shape 1314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1910570"/>
            <a:ext cx="233242" cy="36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7151588" y="1862375"/>
            <a:ext cx="412998" cy="276999"/>
            <a:chOff x="4499992" y="1551350"/>
            <a:chExt cx="412998" cy="276999"/>
          </a:xfrm>
        </p:grpSpPr>
        <p:pic>
          <p:nvPicPr>
            <p:cNvPr id="60" name="Shape 13149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9992" y="1578867"/>
              <a:ext cx="122447" cy="188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1063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7236" y="1578867"/>
              <a:ext cx="125754" cy="188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4559300" y="1551350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&amp;</a:t>
              </a:r>
            </a:p>
          </p:txBody>
        </p:sp>
      </p:grpSp>
      <p:sp>
        <p:nvSpPr>
          <p:cNvPr id="66" name="Title 2"/>
          <p:cNvSpPr txBox="1">
            <a:spLocks/>
          </p:cNvSpPr>
          <p:nvPr/>
        </p:nvSpPr>
        <p:spPr>
          <a:xfrm>
            <a:off x="594360" y="699543"/>
            <a:ext cx="8155940" cy="28803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tx1"/>
                </a:solidFill>
              </a:rPr>
              <a:t>ET sports chorégraphiés pour les femmes</a:t>
            </a:r>
          </a:p>
        </p:txBody>
      </p:sp>
    </p:spTree>
    <p:extLst>
      <p:ext uri="{BB962C8B-B14F-4D97-AF65-F5344CB8AC3E}">
        <p14:creationId xmlns:p14="http://schemas.microsoft.com/office/powerpoint/2010/main" val="12655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Graphic spid="39" grpId="0">
        <p:bldAsOne/>
      </p:bldGraphic>
      <p:bldP spid="40" grpId="0"/>
      <p:bldP spid="55" grpId="0"/>
      <p:bldP spid="56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Rugby ET Football, des sports d’hommes…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selon les femmes !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pic>
        <p:nvPicPr>
          <p:cNvPr id="26" name="Shape 1501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493" y="2115197"/>
            <a:ext cx="432490" cy="430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Diagramm 19"/>
          <p:cNvGraphicFramePr/>
          <p:nvPr>
            <p:extLst>
              <p:ext uri="{D42A27DB-BD31-4B8C-83A1-F6EECF244321}">
                <p14:modId xmlns:p14="http://schemas.microsoft.com/office/powerpoint/2010/main" val="3726553218"/>
              </p:ext>
            </p:extLst>
          </p:nvPr>
        </p:nvGraphicFramePr>
        <p:xfrm>
          <a:off x="611560" y="2643758"/>
          <a:ext cx="6264696" cy="208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0" name="Shape 13721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186" y="2111324"/>
            <a:ext cx="350046" cy="44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feld 20"/>
          <p:cNvSpPr txBox="1"/>
          <p:nvPr/>
        </p:nvSpPr>
        <p:spPr>
          <a:xfrm>
            <a:off x="594360" y="1093472"/>
            <a:ext cx="3473584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u="sng" dirty="0">
                <a:latin typeface="+mj-lt"/>
                <a:cs typeface="Arial" pitchFamily="34" charset="0"/>
              </a:rPr>
              <a:t>TOP 5</a:t>
            </a:r>
            <a:r>
              <a:rPr lang="fr-FR" sz="1200" b="1" dirty="0">
                <a:latin typeface="+mj-lt"/>
                <a:cs typeface="Arial" pitchFamily="34" charset="0"/>
              </a:rPr>
              <a:t>  Plutôt réservé aux hommes</a:t>
            </a:r>
          </a:p>
          <a:p>
            <a:pPr>
              <a:lnSpc>
                <a:spcPct val="93000"/>
              </a:lnSpc>
            </a:pPr>
            <a:r>
              <a:rPr lang="fr-FR" sz="1200" dirty="0">
                <a:cs typeface="Arial" pitchFamily="34" charset="0"/>
              </a:rPr>
              <a:t>(%) Le […] est plutôt réservé </a:t>
            </a:r>
            <a:r>
              <a:rPr lang="fr-FR" sz="1200" b="1" dirty="0">
                <a:cs typeface="Arial" pitchFamily="34" charset="0"/>
              </a:rPr>
              <a:t>aux hommes</a:t>
            </a:r>
          </a:p>
        </p:txBody>
      </p:sp>
      <p:pic>
        <p:nvPicPr>
          <p:cNvPr id="37" name="Shape 13449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1938" y="2122551"/>
            <a:ext cx="410262" cy="41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14299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03444" y="2107745"/>
            <a:ext cx="310104" cy="45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15455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5121" y="2114280"/>
            <a:ext cx="432490" cy="432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16454" y="1779662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cs typeface="Arial" pitchFamily="34" charset="0"/>
              </a:rPr>
              <a:t>Rugby</a:t>
            </a:r>
            <a:endParaRPr lang="fr-FR" sz="1200" b="1" dirty="0"/>
          </a:p>
        </p:txBody>
      </p:sp>
      <p:sp>
        <p:nvSpPr>
          <p:cNvPr id="46" name="Rectangle 45"/>
          <p:cNvSpPr/>
          <p:nvPr/>
        </p:nvSpPr>
        <p:spPr>
          <a:xfrm>
            <a:off x="2281064" y="1779662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cs typeface="Arial" pitchFamily="34" charset="0"/>
              </a:rPr>
              <a:t>Boxe</a:t>
            </a:r>
            <a:endParaRPr lang="fr-FR" sz="1200" b="1" dirty="0"/>
          </a:p>
        </p:txBody>
      </p:sp>
      <p:sp>
        <p:nvSpPr>
          <p:cNvPr id="47" name="Rectangle 46"/>
          <p:cNvSpPr/>
          <p:nvPr/>
        </p:nvSpPr>
        <p:spPr>
          <a:xfrm>
            <a:off x="3520710" y="1779662"/>
            <a:ext cx="494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cs typeface="Arial" pitchFamily="34" charset="0"/>
              </a:rPr>
              <a:t>Golf</a:t>
            </a:r>
            <a:endParaRPr lang="fr-FR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4653867" y="1779662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cs typeface="Arial" pitchFamily="34" charset="0"/>
              </a:rPr>
              <a:t>Football</a:t>
            </a:r>
            <a:endParaRPr lang="fr-FR" sz="1200" b="1" dirty="0"/>
          </a:p>
        </p:txBody>
      </p:sp>
      <p:sp>
        <p:nvSpPr>
          <p:cNvPr id="49" name="Rectangle 48"/>
          <p:cNvSpPr/>
          <p:nvPr/>
        </p:nvSpPr>
        <p:spPr>
          <a:xfrm>
            <a:off x="5756175" y="1779662"/>
            <a:ext cx="952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cs typeface="Arial" pitchFamily="34" charset="0"/>
              </a:rPr>
              <a:t>Basketball</a:t>
            </a:r>
            <a:endParaRPr lang="fr-FR" sz="1200" b="1" dirty="0"/>
          </a:p>
        </p:txBody>
      </p:sp>
      <p:pic>
        <p:nvPicPr>
          <p:cNvPr id="19" name="Shape 10633"/>
          <p:cNvPicPr preferRelativeResize="0">
            <a:picLocks noChangeAspect="1"/>
          </p:cNvPicPr>
          <p:nvPr/>
        </p:nvPicPr>
        <p:blipFill rotWithShape="1">
          <a:blip r:embed="rId9">
            <a:alphaModFix/>
            <a:lum bright="70000" contrast="-70000"/>
          </a:blip>
          <a:srcRect/>
          <a:stretch/>
        </p:blipFill>
        <p:spPr>
          <a:xfrm>
            <a:off x="7096134" y="1275606"/>
            <a:ext cx="2012369" cy="3024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uppieren 205"/>
          <p:cNvGrpSpPr>
            <a:grpSpLocks noChangeAspect="1"/>
          </p:cNvGrpSpPr>
          <p:nvPr/>
        </p:nvGrpSpPr>
        <p:grpSpPr>
          <a:xfrm>
            <a:off x="1363100" y="2971199"/>
            <a:ext cx="646424" cy="326533"/>
            <a:chOff x="-3500438" y="2281238"/>
            <a:chExt cx="1465262" cy="1412875"/>
          </a:xfrm>
          <a:solidFill>
            <a:schemeClr val="accent5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-3251200" y="2341563"/>
              <a:ext cx="123825" cy="33338"/>
            </a:xfrm>
            <a:custGeom>
              <a:avLst/>
              <a:gdLst>
                <a:gd name="T0" fmla="*/ 26 w 78"/>
                <a:gd name="T1" fmla="*/ 14 h 21"/>
                <a:gd name="T2" fmla="*/ 25 w 78"/>
                <a:gd name="T3" fmla="*/ 15 h 21"/>
                <a:gd name="T4" fmla="*/ 25 w 78"/>
                <a:gd name="T5" fmla="*/ 15 h 21"/>
                <a:gd name="T6" fmla="*/ 37 w 78"/>
                <a:gd name="T7" fmla="*/ 11 h 21"/>
                <a:gd name="T8" fmla="*/ 48 w 78"/>
                <a:gd name="T9" fmla="*/ 10 h 21"/>
                <a:gd name="T10" fmla="*/ 48 w 78"/>
                <a:gd name="T11" fmla="*/ 10 h 21"/>
                <a:gd name="T12" fmla="*/ 46 w 78"/>
                <a:gd name="T13" fmla="*/ 11 h 21"/>
                <a:gd name="T14" fmla="*/ 42 w 78"/>
                <a:gd name="T15" fmla="*/ 13 h 21"/>
                <a:gd name="T16" fmla="*/ 42 w 78"/>
                <a:gd name="T17" fmla="*/ 13 h 21"/>
                <a:gd name="T18" fmla="*/ 59 w 78"/>
                <a:gd name="T19" fmla="*/ 9 h 21"/>
                <a:gd name="T20" fmla="*/ 63 w 78"/>
                <a:gd name="T21" fmla="*/ 6 h 21"/>
                <a:gd name="T22" fmla="*/ 65 w 78"/>
                <a:gd name="T23" fmla="*/ 3 h 21"/>
                <a:gd name="T24" fmla="*/ 78 w 78"/>
                <a:gd name="T25" fmla="*/ 0 h 21"/>
                <a:gd name="T26" fmla="*/ 78 w 78"/>
                <a:gd name="T27" fmla="*/ 0 h 21"/>
                <a:gd name="T28" fmla="*/ 71 w 78"/>
                <a:gd name="T29" fmla="*/ 2 h 21"/>
                <a:gd name="T30" fmla="*/ 71 w 78"/>
                <a:gd name="T31" fmla="*/ 2 h 21"/>
                <a:gd name="T32" fmla="*/ 63 w 78"/>
                <a:gd name="T33" fmla="*/ 2 h 21"/>
                <a:gd name="T34" fmla="*/ 60 w 78"/>
                <a:gd name="T35" fmla="*/ 2 h 21"/>
                <a:gd name="T36" fmla="*/ 60 w 78"/>
                <a:gd name="T37" fmla="*/ 2 h 21"/>
                <a:gd name="T38" fmla="*/ 60 w 78"/>
                <a:gd name="T39" fmla="*/ 2 h 21"/>
                <a:gd name="T40" fmla="*/ 49 w 78"/>
                <a:gd name="T41" fmla="*/ 4 h 21"/>
                <a:gd name="T42" fmla="*/ 46 w 78"/>
                <a:gd name="T43" fmla="*/ 6 h 21"/>
                <a:gd name="T44" fmla="*/ 45 w 78"/>
                <a:gd name="T45" fmla="*/ 7 h 21"/>
                <a:gd name="T46" fmla="*/ 45 w 78"/>
                <a:gd name="T47" fmla="*/ 7 h 21"/>
                <a:gd name="T48" fmla="*/ 40 w 78"/>
                <a:gd name="T49" fmla="*/ 9 h 21"/>
                <a:gd name="T50" fmla="*/ 34 w 78"/>
                <a:gd name="T51" fmla="*/ 10 h 21"/>
                <a:gd name="T52" fmla="*/ 33 w 78"/>
                <a:gd name="T53" fmla="*/ 10 h 21"/>
                <a:gd name="T54" fmla="*/ 37 w 78"/>
                <a:gd name="T55" fmla="*/ 7 h 21"/>
                <a:gd name="T56" fmla="*/ 13 w 78"/>
                <a:gd name="T57" fmla="*/ 15 h 21"/>
                <a:gd name="T58" fmla="*/ 28 w 78"/>
                <a:gd name="T59" fmla="*/ 11 h 21"/>
                <a:gd name="T60" fmla="*/ 28 w 78"/>
                <a:gd name="T61" fmla="*/ 11 h 21"/>
                <a:gd name="T62" fmla="*/ 22 w 78"/>
                <a:gd name="T63" fmla="*/ 14 h 21"/>
                <a:gd name="T64" fmla="*/ 14 w 78"/>
                <a:gd name="T65" fmla="*/ 17 h 21"/>
                <a:gd name="T66" fmla="*/ 6 w 78"/>
                <a:gd name="T67" fmla="*/ 18 h 21"/>
                <a:gd name="T68" fmla="*/ 0 w 78"/>
                <a:gd name="T69" fmla="*/ 21 h 21"/>
                <a:gd name="T70" fmla="*/ 26 w 78"/>
                <a:gd name="T7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21">
                  <a:moveTo>
                    <a:pt x="26" y="14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37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13" y="1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4" y="17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-3132138" y="2322513"/>
              <a:ext cx="114300" cy="30163"/>
            </a:xfrm>
            <a:custGeom>
              <a:avLst/>
              <a:gdLst>
                <a:gd name="T0" fmla="*/ 8 w 72"/>
                <a:gd name="T1" fmla="*/ 14 h 19"/>
                <a:gd name="T2" fmla="*/ 8 w 72"/>
                <a:gd name="T3" fmla="*/ 14 h 19"/>
                <a:gd name="T4" fmla="*/ 15 w 72"/>
                <a:gd name="T5" fmla="*/ 12 h 19"/>
                <a:gd name="T6" fmla="*/ 22 w 72"/>
                <a:gd name="T7" fmla="*/ 12 h 19"/>
                <a:gd name="T8" fmla="*/ 0 w 72"/>
                <a:gd name="T9" fmla="*/ 19 h 19"/>
                <a:gd name="T10" fmla="*/ 0 w 72"/>
                <a:gd name="T11" fmla="*/ 19 h 19"/>
                <a:gd name="T12" fmla="*/ 8 w 72"/>
                <a:gd name="T13" fmla="*/ 19 h 19"/>
                <a:gd name="T14" fmla="*/ 19 w 72"/>
                <a:gd name="T15" fmla="*/ 18 h 19"/>
                <a:gd name="T16" fmla="*/ 30 w 72"/>
                <a:gd name="T17" fmla="*/ 16 h 19"/>
                <a:gd name="T18" fmla="*/ 38 w 72"/>
                <a:gd name="T19" fmla="*/ 15 h 19"/>
                <a:gd name="T20" fmla="*/ 38 w 72"/>
                <a:gd name="T21" fmla="*/ 15 h 19"/>
                <a:gd name="T22" fmla="*/ 34 w 72"/>
                <a:gd name="T23" fmla="*/ 15 h 19"/>
                <a:gd name="T24" fmla="*/ 35 w 72"/>
                <a:gd name="T25" fmla="*/ 14 h 19"/>
                <a:gd name="T26" fmla="*/ 34 w 72"/>
                <a:gd name="T27" fmla="*/ 14 h 19"/>
                <a:gd name="T28" fmla="*/ 24 w 72"/>
                <a:gd name="T29" fmla="*/ 14 h 19"/>
                <a:gd name="T30" fmla="*/ 37 w 72"/>
                <a:gd name="T31" fmla="*/ 10 h 19"/>
                <a:gd name="T32" fmla="*/ 56 w 72"/>
                <a:gd name="T33" fmla="*/ 8 h 19"/>
                <a:gd name="T34" fmla="*/ 56 w 72"/>
                <a:gd name="T35" fmla="*/ 8 h 19"/>
                <a:gd name="T36" fmla="*/ 61 w 72"/>
                <a:gd name="T37" fmla="*/ 6 h 19"/>
                <a:gd name="T38" fmla="*/ 64 w 72"/>
                <a:gd name="T39" fmla="*/ 4 h 19"/>
                <a:gd name="T40" fmla="*/ 60 w 72"/>
                <a:gd name="T41" fmla="*/ 4 h 19"/>
                <a:gd name="T42" fmla="*/ 60 w 72"/>
                <a:gd name="T43" fmla="*/ 4 h 19"/>
                <a:gd name="T44" fmla="*/ 51 w 72"/>
                <a:gd name="T45" fmla="*/ 6 h 19"/>
                <a:gd name="T46" fmla="*/ 51 w 72"/>
                <a:gd name="T47" fmla="*/ 6 h 19"/>
                <a:gd name="T48" fmla="*/ 56 w 72"/>
                <a:gd name="T49" fmla="*/ 4 h 19"/>
                <a:gd name="T50" fmla="*/ 64 w 72"/>
                <a:gd name="T51" fmla="*/ 3 h 19"/>
                <a:gd name="T52" fmla="*/ 70 w 72"/>
                <a:gd name="T53" fmla="*/ 2 h 19"/>
                <a:gd name="T54" fmla="*/ 72 w 72"/>
                <a:gd name="T55" fmla="*/ 2 h 19"/>
                <a:gd name="T56" fmla="*/ 72 w 72"/>
                <a:gd name="T57" fmla="*/ 0 h 19"/>
                <a:gd name="T58" fmla="*/ 72 w 72"/>
                <a:gd name="T59" fmla="*/ 0 h 19"/>
                <a:gd name="T60" fmla="*/ 56 w 72"/>
                <a:gd name="T61" fmla="*/ 3 h 19"/>
                <a:gd name="T62" fmla="*/ 45 w 72"/>
                <a:gd name="T63" fmla="*/ 6 h 19"/>
                <a:gd name="T64" fmla="*/ 45 w 72"/>
                <a:gd name="T65" fmla="*/ 6 h 19"/>
                <a:gd name="T66" fmla="*/ 14 w 72"/>
                <a:gd name="T67" fmla="*/ 8 h 19"/>
                <a:gd name="T68" fmla="*/ 14 w 72"/>
                <a:gd name="T69" fmla="*/ 8 h 19"/>
                <a:gd name="T70" fmla="*/ 8 w 72"/>
                <a:gd name="T71" fmla="*/ 10 h 19"/>
                <a:gd name="T72" fmla="*/ 4 w 72"/>
                <a:gd name="T73" fmla="*/ 12 h 19"/>
                <a:gd name="T74" fmla="*/ 7 w 72"/>
                <a:gd name="T75" fmla="*/ 11 h 19"/>
                <a:gd name="T76" fmla="*/ 8 w 72"/>
                <a:gd name="T7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9">
                  <a:moveTo>
                    <a:pt x="8" y="14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9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3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6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2833688" y="2382838"/>
              <a:ext cx="11112" cy="1588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-3308350" y="2601913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-2138363" y="31988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-2722563" y="2341563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-2139950" y="3211513"/>
              <a:ext cx="1587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-2325688" y="3463925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-2628900" y="36052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-2933700" y="2314575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-2979738" y="23225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2871788" y="2281238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2163763" y="2660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3043238" y="2322513"/>
              <a:ext cx="109537" cy="22225"/>
            </a:xfrm>
            <a:custGeom>
              <a:avLst/>
              <a:gdLst>
                <a:gd name="T0" fmla="*/ 33 w 69"/>
                <a:gd name="T1" fmla="*/ 0 h 14"/>
                <a:gd name="T2" fmla="*/ 33 w 69"/>
                <a:gd name="T3" fmla="*/ 0 h 14"/>
                <a:gd name="T4" fmla="*/ 20 w 69"/>
                <a:gd name="T5" fmla="*/ 4 h 14"/>
                <a:gd name="T6" fmla="*/ 17 w 69"/>
                <a:gd name="T7" fmla="*/ 4 h 14"/>
                <a:gd name="T8" fmla="*/ 28 w 69"/>
                <a:gd name="T9" fmla="*/ 4 h 14"/>
                <a:gd name="T10" fmla="*/ 28 w 69"/>
                <a:gd name="T11" fmla="*/ 4 h 14"/>
                <a:gd name="T12" fmla="*/ 24 w 69"/>
                <a:gd name="T13" fmla="*/ 6 h 14"/>
                <a:gd name="T14" fmla="*/ 17 w 69"/>
                <a:gd name="T15" fmla="*/ 7 h 14"/>
                <a:gd name="T16" fmla="*/ 2 w 69"/>
                <a:gd name="T17" fmla="*/ 8 h 14"/>
                <a:gd name="T18" fmla="*/ 2 w 69"/>
                <a:gd name="T19" fmla="*/ 8 h 14"/>
                <a:gd name="T20" fmla="*/ 4 w 69"/>
                <a:gd name="T21" fmla="*/ 8 h 14"/>
                <a:gd name="T22" fmla="*/ 4 w 69"/>
                <a:gd name="T23" fmla="*/ 10 h 14"/>
                <a:gd name="T24" fmla="*/ 2 w 69"/>
                <a:gd name="T25" fmla="*/ 10 h 14"/>
                <a:gd name="T26" fmla="*/ 1 w 69"/>
                <a:gd name="T27" fmla="*/ 11 h 14"/>
                <a:gd name="T28" fmla="*/ 1 w 69"/>
                <a:gd name="T29" fmla="*/ 11 h 14"/>
                <a:gd name="T30" fmla="*/ 8 w 69"/>
                <a:gd name="T31" fmla="*/ 10 h 14"/>
                <a:gd name="T32" fmla="*/ 16 w 69"/>
                <a:gd name="T33" fmla="*/ 8 h 14"/>
                <a:gd name="T34" fmla="*/ 16 w 69"/>
                <a:gd name="T35" fmla="*/ 8 h 14"/>
                <a:gd name="T36" fmla="*/ 16 w 69"/>
                <a:gd name="T37" fmla="*/ 8 h 14"/>
                <a:gd name="T38" fmla="*/ 16 w 69"/>
                <a:gd name="T39" fmla="*/ 10 h 14"/>
                <a:gd name="T40" fmla="*/ 13 w 69"/>
                <a:gd name="T41" fmla="*/ 10 h 14"/>
                <a:gd name="T42" fmla="*/ 2 w 69"/>
                <a:gd name="T43" fmla="*/ 11 h 14"/>
                <a:gd name="T44" fmla="*/ 2 w 69"/>
                <a:gd name="T45" fmla="*/ 11 h 14"/>
                <a:gd name="T46" fmla="*/ 5 w 69"/>
                <a:gd name="T47" fmla="*/ 12 h 14"/>
                <a:gd name="T48" fmla="*/ 1 w 69"/>
                <a:gd name="T49" fmla="*/ 14 h 14"/>
                <a:gd name="T50" fmla="*/ 0 w 69"/>
                <a:gd name="T51" fmla="*/ 14 h 14"/>
                <a:gd name="T52" fmla="*/ 4 w 69"/>
                <a:gd name="T53" fmla="*/ 14 h 14"/>
                <a:gd name="T54" fmla="*/ 4 w 69"/>
                <a:gd name="T55" fmla="*/ 14 h 14"/>
                <a:gd name="T56" fmla="*/ 39 w 69"/>
                <a:gd name="T57" fmla="*/ 10 h 14"/>
                <a:gd name="T58" fmla="*/ 69 w 69"/>
                <a:gd name="T59" fmla="*/ 4 h 14"/>
                <a:gd name="T60" fmla="*/ 69 w 69"/>
                <a:gd name="T61" fmla="*/ 4 h 14"/>
                <a:gd name="T62" fmla="*/ 44 w 69"/>
                <a:gd name="T63" fmla="*/ 6 h 14"/>
                <a:gd name="T64" fmla="*/ 23 w 69"/>
                <a:gd name="T65" fmla="*/ 7 h 14"/>
                <a:gd name="T66" fmla="*/ 28 w 69"/>
                <a:gd name="T67" fmla="*/ 4 h 14"/>
                <a:gd name="T68" fmla="*/ 28 w 69"/>
                <a:gd name="T69" fmla="*/ 4 h 14"/>
                <a:gd name="T70" fmla="*/ 47 w 69"/>
                <a:gd name="T71" fmla="*/ 4 h 14"/>
                <a:gd name="T72" fmla="*/ 65 w 69"/>
                <a:gd name="T73" fmla="*/ 3 h 14"/>
                <a:gd name="T74" fmla="*/ 65 w 69"/>
                <a:gd name="T75" fmla="*/ 3 h 14"/>
                <a:gd name="T76" fmla="*/ 33 w 69"/>
                <a:gd name="T77" fmla="*/ 4 h 14"/>
                <a:gd name="T78" fmla="*/ 33 w 69"/>
                <a:gd name="T79" fmla="*/ 4 h 14"/>
                <a:gd name="T80" fmla="*/ 27 w 69"/>
                <a:gd name="T81" fmla="*/ 3 h 14"/>
                <a:gd name="T82" fmla="*/ 27 w 69"/>
                <a:gd name="T83" fmla="*/ 3 h 14"/>
                <a:gd name="T84" fmla="*/ 27 w 69"/>
                <a:gd name="T85" fmla="*/ 3 h 14"/>
                <a:gd name="T86" fmla="*/ 40 w 69"/>
                <a:gd name="T87" fmla="*/ 2 h 14"/>
                <a:gd name="T88" fmla="*/ 40 w 69"/>
                <a:gd name="T89" fmla="*/ 2 h 14"/>
                <a:gd name="T90" fmla="*/ 33 w 69"/>
                <a:gd name="T91" fmla="*/ 0 h 14"/>
                <a:gd name="T92" fmla="*/ 33 w 69"/>
                <a:gd name="T9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14">
                  <a:moveTo>
                    <a:pt x="33" y="0"/>
                  </a:moveTo>
                  <a:lnTo>
                    <a:pt x="33" y="0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7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9" y="1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4" y="6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47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2960688" y="2292350"/>
              <a:ext cx="4762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2490788" y="35623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-2098675" y="3273425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-2495550" y="3640138"/>
              <a:ext cx="4762" cy="15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24"/>
            <p:cNvSpPr>
              <a:spLocks noEditPoints="1"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73 w 923"/>
                <a:gd name="T1" fmla="*/ 788 h 890"/>
                <a:gd name="T2" fmla="*/ 551 w 923"/>
                <a:gd name="T3" fmla="*/ 833 h 890"/>
                <a:gd name="T4" fmla="*/ 473 w 923"/>
                <a:gd name="T5" fmla="*/ 842 h 890"/>
                <a:gd name="T6" fmla="*/ 439 w 923"/>
                <a:gd name="T7" fmla="*/ 837 h 890"/>
                <a:gd name="T8" fmla="*/ 342 w 923"/>
                <a:gd name="T9" fmla="*/ 818 h 890"/>
                <a:gd name="T10" fmla="*/ 221 w 923"/>
                <a:gd name="T11" fmla="*/ 763 h 890"/>
                <a:gd name="T12" fmla="*/ 313 w 923"/>
                <a:gd name="T13" fmla="*/ 818 h 890"/>
                <a:gd name="T14" fmla="*/ 338 w 923"/>
                <a:gd name="T15" fmla="*/ 826 h 890"/>
                <a:gd name="T16" fmla="*/ 216 w 923"/>
                <a:gd name="T17" fmla="*/ 768 h 890"/>
                <a:gd name="T18" fmla="*/ 48 w 923"/>
                <a:gd name="T19" fmla="*/ 522 h 890"/>
                <a:gd name="T20" fmla="*/ 125 w 923"/>
                <a:gd name="T21" fmla="*/ 674 h 890"/>
                <a:gd name="T22" fmla="*/ 176 w 923"/>
                <a:gd name="T23" fmla="*/ 727 h 890"/>
                <a:gd name="T24" fmla="*/ 156 w 923"/>
                <a:gd name="T25" fmla="*/ 698 h 890"/>
                <a:gd name="T26" fmla="*/ 48 w 923"/>
                <a:gd name="T27" fmla="*/ 505 h 890"/>
                <a:gd name="T28" fmla="*/ 38 w 923"/>
                <a:gd name="T29" fmla="*/ 366 h 890"/>
                <a:gd name="T30" fmla="*/ 119 w 923"/>
                <a:gd name="T31" fmla="*/ 205 h 890"/>
                <a:gd name="T32" fmla="*/ 355 w 923"/>
                <a:gd name="T33" fmla="*/ 95 h 890"/>
                <a:gd name="T34" fmla="*/ 480 w 923"/>
                <a:gd name="T35" fmla="*/ 76 h 890"/>
                <a:gd name="T36" fmla="*/ 376 w 923"/>
                <a:gd name="T37" fmla="*/ 71 h 890"/>
                <a:gd name="T38" fmla="*/ 48 w 923"/>
                <a:gd name="T39" fmla="*/ 248 h 890"/>
                <a:gd name="T40" fmla="*/ 16 w 923"/>
                <a:gd name="T41" fmla="*/ 529 h 890"/>
                <a:gd name="T42" fmla="*/ 80 w 923"/>
                <a:gd name="T43" fmla="*/ 693 h 890"/>
                <a:gd name="T44" fmla="*/ 30 w 923"/>
                <a:gd name="T45" fmla="*/ 621 h 890"/>
                <a:gd name="T46" fmla="*/ 124 w 923"/>
                <a:gd name="T47" fmla="*/ 747 h 890"/>
                <a:gd name="T48" fmla="*/ 343 w 923"/>
                <a:gd name="T49" fmla="*/ 876 h 890"/>
                <a:gd name="T50" fmla="*/ 510 w 923"/>
                <a:gd name="T51" fmla="*/ 885 h 890"/>
                <a:gd name="T52" fmla="*/ 620 w 923"/>
                <a:gd name="T53" fmla="*/ 861 h 890"/>
                <a:gd name="T54" fmla="*/ 796 w 923"/>
                <a:gd name="T55" fmla="*/ 757 h 890"/>
                <a:gd name="T56" fmla="*/ 865 w 923"/>
                <a:gd name="T57" fmla="*/ 650 h 890"/>
                <a:gd name="T58" fmla="*/ 864 w 923"/>
                <a:gd name="T59" fmla="*/ 679 h 890"/>
                <a:gd name="T60" fmla="*/ 919 w 923"/>
                <a:gd name="T61" fmla="*/ 529 h 890"/>
                <a:gd name="T62" fmla="*/ 866 w 923"/>
                <a:gd name="T63" fmla="*/ 274 h 890"/>
                <a:gd name="T64" fmla="*/ 731 w 923"/>
                <a:gd name="T65" fmla="*/ 114 h 890"/>
                <a:gd name="T66" fmla="*/ 647 w 923"/>
                <a:gd name="T67" fmla="*/ 53 h 890"/>
                <a:gd name="T68" fmla="*/ 584 w 923"/>
                <a:gd name="T69" fmla="*/ 26 h 890"/>
                <a:gd name="T70" fmla="*/ 468 w 923"/>
                <a:gd name="T71" fmla="*/ 9 h 890"/>
                <a:gd name="T72" fmla="*/ 336 w 923"/>
                <a:gd name="T73" fmla="*/ 7 h 890"/>
                <a:gd name="T74" fmla="*/ 408 w 923"/>
                <a:gd name="T75" fmla="*/ 9 h 890"/>
                <a:gd name="T76" fmla="*/ 405 w 923"/>
                <a:gd name="T77" fmla="*/ 17 h 890"/>
                <a:gd name="T78" fmla="*/ 347 w 923"/>
                <a:gd name="T79" fmla="*/ 25 h 890"/>
                <a:gd name="T80" fmla="*/ 485 w 923"/>
                <a:gd name="T81" fmla="*/ 44 h 890"/>
                <a:gd name="T82" fmla="*/ 586 w 923"/>
                <a:gd name="T83" fmla="*/ 68 h 890"/>
                <a:gd name="T84" fmla="*/ 613 w 923"/>
                <a:gd name="T85" fmla="*/ 79 h 890"/>
                <a:gd name="T86" fmla="*/ 778 w 923"/>
                <a:gd name="T87" fmla="*/ 201 h 890"/>
                <a:gd name="T88" fmla="*/ 811 w 923"/>
                <a:gd name="T89" fmla="*/ 251 h 890"/>
                <a:gd name="T90" fmla="*/ 869 w 923"/>
                <a:gd name="T91" fmla="*/ 399 h 890"/>
                <a:gd name="T92" fmla="*/ 881 w 923"/>
                <a:gd name="T93" fmla="*/ 461 h 890"/>
                <a:gd name="T94" fmla="*/ 877 w 923"/>
                <a:gd name="T95" fmla="*/ 494 h 890"/>
                <a:gd name="T96" fmla="*/ 875 w 923"/>
                <a:gd name="T97" fmla="*/ 530 h 890"/>
                <a:gd name="T98" fmla="*/ 862 w 923"/>
                <a:gd name="T99" fmla="*/ 574 h 890"/>
                <a:gd name="T100" fmla="*/ 466 w 923"/>
                <a:gd name="T101" fmla="*/ 34 h 890"/>
                <a:gd name="T102" fmla="*/ 785 w 923"/>
                <a:gd name="T103" fmla="*/ 205 h 890"/>
                <a:gd name="T104" fmla="*/ 30 w 923"/>
                <a:gd name="T105" fmla="*/ 452 h 890"/>
                <a:gd name="T106" fmla="*/ 904 w 923"/>
                <a:gd name="T107" fmla="*/ 559 h 890"/>
                <a:gd name="T108" fmla="*/ 843 w 923"/>
                <a:gd name="T109" fmla="*/ 629 h 890"/>
                <a:gd name="T110" fmla="*/ 767 w 923"/>
                <a:gd name="T111" fmla="*/ 723 h 890"/>
                <a:gd name="T112" fmla="*/ 602 w 923"/>
                <a:gd name="T113" fmla="*/ 822 h 890"/>
                <a:gd name="T114" fmla="*/ 29 w 923"/>
                <a:gd name="T115" fmla="*/ 425 h 890"/>
                <a:gd name="T116" fmla="*/ 273 w 923"/>
                <a:gd name="T117" fmla="*/ 848 h 890"/>
                <a:gd name="T118" fmla="*/ 373 w 923"/>
                <a:gd name="T119" fmla="*/ 880 h 890"/>
                <a:gd name="T120" fmla="*/ 614 w 923"/>
                <a:gd name="T121" fmla="*/ 860 h 890"/>
                <a:gd name="T122" fmla="*/ 914 w 923"/>
                <a:gd name="T123" fmla="*/ 52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  <a:lnTo>
                    <a:pt x="824" y="655"/>
                  </a:lnTo>
                  <a:close/>
                  <a:moveTo>
                    <a:pt x="484" y="42"/>
                  </a:moveTo>
                  <a:lnTo>
                    <a:pt x="484" y="42"/>
                  </a:lnTo>
                  <a:lnTo>
                    <a:pt x="471" y="40"/>
                  </a:lnTo>
                  <a:lnTo>
                    <a:pt x="461" y="37"/>
                  </a:lnTo>
                  <a:lnTo>
                    <a:pt x="445" y="34"/>
                  </a:lnTo>
                  <a:lnTo>
                    <a:pt x="445" y="34"/>
                  </a:lnTo>
                  <a:lnTo>
                    <a:pt x="457" y="34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4"/>
                  </a:lnTo>
                  <a:lnTo>
                    <a:pt x="485" y="36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92" y="37"/>
                  </a:lnTo>
                  <a:lnTo>
                    <a:pt x="492" y="37"/>
                  </a:lnTo>
                  <a:lnTo>
                    <a:pt x="492" y="40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92" y="41"/>
                  </a:lnTo>
                  <a:lnTo>
                    <a:pt x="492" y="41"/>
                  </a:lnTo>
                  <a:lnTo>
                    <a:pt x="487" y="41"/>
                  </a:lnTo>
                  <a:lnTo>
                    <a:pt x="484" y="42"/>
                  </a:lnTo>
                  <a:lnTo>
                    <a:pt x="484" y="42"/>
                  </a:lnTo>
                  <a:close/>
                  <a:moveTo>
                    <a:pt x="872" y="571"/>
                  </a:moveTo>
                  <a:lnTo>
                    <a:pt x="872" y="571"/>
                  </a:lnTo>
                  <a:lnTo>
                    <a:pt x="870" y="568"/>
                  </a:lnTo>
                  <a:lnTo>
                    <a:pt x="870" y="568"/>
                  </a:lnTo>
                  <a:lnTo>
                    <a:pt x="872" y="568"/>
                  </a:lnTo>
                  <a:lnTo>
                    <a:pt x="872" y="568"/>
                  </a:lnTo>
                  <a:lnTo>
                    <a:pt x="872" y="571"/>
                  </a:lnTo>
                  <a:lnTo>
                    <a:pt x="872" y="571"/>
                  </a:lnTo>
                  <a:close/>
                  <a:moveTo>
                    <a:pt x="785" y="204"/>
                  </a:moveTo>
                  <a:lnTo>
                    <a:pt x="785" y="204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5" y="204"/>
                  </a:lnTo>
                  <a:lnTo>
                    <a:pt x="785" y="204"/>
                  </a:lnTo>
                  <a:close/>
                  <a:moveTo>
                    <a:pt x="861" y="597"/>
                  </a:moveTo>
                  <a:lnTo>
                    <a:pt x="861" y="597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1" y="597"/>
                  </a:lnTo>
                  <a:lnTo>
                    <a:pt x="861" y="597"/>
                  </a:lnTo>
                  <a:close/>
                  <a:moveTo>
                    <a:pt x="29" y="457"/>
                  </a:move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29" y="454"/>
                  </a:lnTo>
                  <a:lnTo>
                    <a:pt x="29" y="457"/>
                  </a:lnTo>
                  <a:lnTo>
                    <a:pt x="29" y="457"/>
                  </a:lnTo>
                  <a:close/>
                  <a:moveTo>
                    <a:pt x="6" y="434"/>
                  </a:moveTo>
                  <a:lnTo>
                    <a:pt x="6" y="434"/>
                  </a:lnTo>
                  <a:lnTo>
                    <a:pt x="6" y="435"/>
                  </a:lnTo>
                  <a:lnTo>
                    <a:pt x="6" y="435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close/>
                  <a:moveTo>
                    <a:pt x="29" y="450"/>
                  </a:moveTo>
                  <a:lnTo>
                    <a:pt x="29" y="450"/>
                  </a:lnTo>
                  <a:lnTo>
                    <a:pt x="29" y="445"/>
                  </a:lnTo>
                  <a:lnTo>
                    <a:pt x="29" y="44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29" y="450"/>
                  </a:lnTo>
                  <a:lnTo>
                    <a:pt x="29" y="450"/>
                  </a:lnTo>
                  <a:close/>
                  <a:moveTo>
                    <a:pt x="27" y="438"/>
                  </a:moveTo>
                  <a:lnTo>
                    <a:pt x="27" y="438"/>
                  </a:lnTo>
                  <a:lnTo>
                    <a:pt x="27" y="437"/>
                  </a:lnTo>
                  <a:lnTo>
                    <a:pt x="27" y="437"/>
                  </a:lnTo>
                  <a:lnTo>
                    <a:pt x="29" y="441"/>
                  </a:lnTo>
                  <a:lnTo>
                    <a:pt x="29" y="441"/>
                  </a:lnTo>
                  <a:lnTo>
                    <a:pt x="27" y="438"/>
                  </a:lnTo>
                  <a:lnTo>
                    <a:pt x="27" y="438"/>
                  </a:lnTo>
                  <a:close/>
                  <a:moveTo>
                    <a:pt x="347" y="871"/>
                  </a:moveTo>
                  <a:lnTo>
                    <a:pt x="347" y="871"/>
                  </a:lnTo>
                  <a:lnTo>
                    <a:pt x="350" y="872"/>
                  </a:lnTo>
                  <a:lnTo>
                    <a:pt x="350" y="872"/>
                  </a:lnTo>
                  <a:lnTo>
                    <a:pt x="347" y="872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4" y="869"/>
                  </a:lnTo>
                  <a:lnTo>
                    <a:pt x="334" y="869"/>
                  </a:lnTo>
                  <a:lnTo>
                    <a:pt x="347" y="871"/>
                  </a:lnTo>
                  <a:lnTo>
                    <a:pt x="347" y="871"/>
                  </a:lnTo>
                  <a:close/>
                  <a:moveTo>
                    <a:pt x="904" y="559"/>
                  </a:moveTo>
                  <a:lnTo>
                    <a:pt x="904" y="559"/>
                  </a:lnTo>
                  <a:lnTo>
                    <a:pt x="904" y="559"/>
                  </a:lnTo>
                  <a:lnTo>
                    <a:pt x="904" y="559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9"/>
                  </a:lnTo>
                  <a:lnTo>
                    <a:pt x="904" y="559"/>
                  </a:lnTo>
                  <a:close/>
                  <a:moveTo>
                    <a:pt x="911" y="528"/>
                  </a:moveTo>
                  <a:lnTo>
                    <a:pt x="911" y="528"/>
                  </a:lnTo>
                  <a:lnTo>
                    <a:pt x="911" y="528"/>
                  </a:lnTo>
                  <a:lnTo>
                    <a:pt x="911" y="528"/>
                  </a:lnTo>
                  <a:lnTo>
                    <a:pt x="911" y="529"/>
                  </a:lnTo>
                  <a:lnTo>
                    <a:pt x="911" y="529"/>
                  </a:lnTo>
                  <a:lnTo>
                    <a:pt x="911" y="528"/>
                  </a:lnTo>
                  <a:lnTo>
                    <a:pt x="911" y="528"/>
                  </a:lnTo>
                  <a:close/>
                  <a:moveTo>
                    <a:pt x="877" y="415"/>
                  </a:moveTo>
                  <a:lnTo>
                    <a:pt x="877" y="415"/>
                  </a:lnTo>
                  <a:lnTo>
                    <a:pt x="876" y="412"/>
                  </a:lnTo>
                  <a:lnTo>
                    <a:pt x="875" y="410"/>
                  </a:lnTo>
                  <a:lnTo>
                    <a:pt x="875" y="407"/>
                  </a:lnTo>
                  <a:lnTo>
                    <a:pt x="873" y="406"/>
                  </a:lnTo>
                  <a:lnTo>
                    <a:pt x="873" y="406"/>
                  </a:lnTo>
                  <a:lnTo>
                    <a:pt x="870" y="391"/>
                  </a:lnTo>
                  <a:lnTo>
                    <a:pt x="866" y="383"/>
                  </a:lnTo>
                  <a:lnTo>
                    <a:pt x="862" y="373"/>
                  </a:lnTo>
                  <a:lnTo>
                    <a:pt x="857" y="357"/>
                  </a:lnTo>
                  <a:lnTo>
                    <a:pt x="857" y="357"/>
                  </a:lnTo>
                  <a:lnTo>
                    <a:pt x="857" y="356"/>
                  </a:lnTo>
                  <a:lnTo>
                    <a:pt x="857" y="356"/>
                  </a:lnTo>
                  <a:lnTo>
                    <a:pt x="876" y="403"/>
                  </a:lnTo>
                  <a:lnTo>
                    <a:pt x="876" y="403"/>
                  </a:lnTo>
                  <a:lnTo>
                    <a:pt x="877" y="410"/>
                  </a:lnTo>
                  <a:lnTo>
                    <a:pt x="877" y="415"/>
                  </a:lnTo>
                  <a:lnTo>
                    <a:pt x="877" y="415"/>
                  </a:lnTo>
                  <a:close/>
                  <a:moveTo>
                    <a:pt x="843" y="629"/>
                  </a:move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close/>
                  <a:moveTo>
                    <a:pt x="782" y="711"/>
                  </a:moveTo>
                  <a:lnTo>
                    <a:pt x="782" y="711"/>
                  </a:lnTo>
                  <a:lnTo>
                    <a:pt x="782" y="712"/>
                  </a:lnTo>
                  <a:lnTo>
                    <a:pt x="782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7" y="715"/>
                  </a:lnTo>
                  <a:lnTo>
                    <a:pt x="777" y="715"/>
                  </a:lnTo>
                  <a:lnTo>
                    <a:pt x="782" y="711"/>
                  </a:lnTo>
                  <a:lnTo>
                    <a:pt x="782" y="711"/>
                  </a:lnTo>
                  <a:close/>
                  <a:moveTo>
                    <a:pt x="725" y="755"/>
                  </a:moveTo>
                  <a:lnTo>
                    <a:pt x="725" y="755"/>
                  </a:lnTo>
                  <a:lnTo>
                    <a:pt x="748" y="739"/>
                  </a:lnTo>
                  <a:lnTo>
                    <a:pt x="748" y="739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59" y="731"/>
                  </a:lnTo>
                  <a:lnTo>
                    <a:pt x="765" y="724"/>
                  </a:lnTo>
                  <a:lnTo>
                    <a:pt x="771" y="717"/>
                  </a:lnTo>
                  <a:lnTo>
                    <a:pt x="771" y="717"/>
                  </a:lnTo>
                  <a:lnTo>
                    <a:pt x="773" y="716"/>
                  </a:lnTo>
                  <a:lnTo>
                    <a:pt x="773" y="716"/>
                  </a:lnTo>
                  <a:lnTo>
                    <a:pt x="770" y="720"/>
                  </a:lnTo>
                  <a:lnTo>
                    <a:pt x="767" y="723"/>
                  </a:lnTo>
                  <a:lnTo>
                    <a:pt x="770" y="721"/>
                  </a:lnTo>
                  <a:lnTo>
                    <a:pt x="770" y="721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58" y="734"/>
                  </a:lnTo>
                  <a:lnTo>
                    <a:pt x="748" y="742"/>
                  </a:lnTo>
                  <a:lnTo>
                    <a:pt x="748" y="742"/>
                  </a:lnTo>
                  <a:lnTo>
                    <a:pt x="747" y="743"/>
                  </a:lnTo>
                  <a:lnTo>
                    <a:pt x="747" y="743"/>
                  </a:lnTo>
                  <a:lnTo>
                    <a:pt x="738" y="751"/>
                  </a:lnTo>
                  <a:lnTo>
                    <a:pt x="738" y="751"/>
                  </a:lnTo>
                  <a:lnTo>
                    <a:pt x="728" y="758"/>
                  </a:lnTo>
                  <a:lnTo>
                    <a:pt x="728" y="758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3" y="766"/>
                  </a:lnTo>
                  <a:lnTo>
                    <a:pt x="720" y="761"/>
                  </a:lnTo>
                  <a:lnTo>
                    <a:pt x="725" y="757"/>
                  </a:lnTo>
                  <a:lnTo>
                    <a:pt x="727" y="755"/>
                  </a:lnTo>
                  <a:lnTo>
                    <a:pt x="725" y="755"/>
                  </a:lnTo>
                  <a:lnTo>
                    <a:pt x="725" y="755"/>
                  </a:lnTo>
                  <a:close/>
                  <a:moveTo>
                    <a:pt x="607" y="820"/>
                  </a:moveTo>
                  <a:lnTo>
                    <a:pt x="607" y="820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7" y="820"/>
                  </a:lnTo>
                  <a:lnTo>
                    <a:pt x="602" y="822"/>
                  </a:lnTo>
                  <a:lnTo>
                    <a:pt x="602" y="822"/>
                  </a:lnTo>
                  <a:lnTo>
                    <a:pt x="599" y="823"/>
                  </a:lnTo>
                  <a:lnTo>
                    <a:pt x="599" y="823"/>
                  </a:lnTo>
                  <a:lnTo>
                    <a:pt x="597" y="823"/>
                  </a:lnTo>
                  <a:lnTo>
                    <a:pt x="597" y="823"/>
                  </a:lnTo>
                  <a:lnTo>
                    <a:pt x="603" y="820"/>
                  </a:lnTo>
                  <a:lnTo>
                    <a:pt x="614" y="815"/>
                  </a:lnTo>
                  <a:lnTo>
                    <a:pt x="639" y="805"/>
                  </a:lnTo>
                  <a:lnTo>
                    <a:pt x="639" y="805"/>
                  </a:lnTo>
                  <a:lnTo>
                    <a:pt x="641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37" y="807"/>
                  </a:lnTo>
                  <a:lnTo>
                    <a:pt x="607" y="820"/>
                  </a:lnTo>
                  <a:close/>
                  <a:moveTo>
                    <a:pt x="530" y="841"/>
                  </a:moveTo>
                  <a:lnTo>
                    <a:pt x="530" y="841"/>
                  </a:lnTo>
                  <a:lnTo>
                    <a:pt x="529" y="841"/>
                  </a:lnTo>
                  <a:lnTo>
                    <a:pt x="529" y="841"/>
                  </a:lnTo>
                  <a:lnTo>
                    <a:pt x="523" y="842"/>
                  </a:lnTo>
                  <a:lnTo>
                    <a:pt x="523" y="842"/>
                  </a:lnTo>
                  <a:lnTo>
                    <a:pt x="525" y="841"/>
                  </a:lnTo>
                  <a:lnTo>
                    <a:pt x="525" y="841"/>
                  </a:lnTo>
                  <a:lnTo>
                    <a:pt x="530" y="841"/>
                  </a:lnTo>
                  <a:lnTo>
                    <a:pt x="530" y="841"/>
                  </a:lnTo>
                  <a:close/>
                  <a:moveTo>
                    <a:pt x="31" y="452"/>
                  </a:moveTo>
                  <a:lnTo>
                    <a:pt x="31" y="452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31" y="452"/>
                  </a:lnTo>
                  <a:lnTo>
                    <a:pt x="31" y="452"/>
                  </a:lnTo>
                  <a:close/>
                  <a:moveTo>
                    <a:pt x="29" y="425"/>
                  </a:moveTo>
                  <a:lnTo>
                    <a:pt x="29" y="425"/>
                  </a:lnTo>
                  <a:lnTo>
                    <a:pt x="29" y="425"/>
                  </a:lnTo>
                  <a:lnTo>
                    <a:pt x="30" y="425"/>
                  </a:lnTo>
                  <a:lnTo>
                    <a:pt x="30" y="430"/>
                  </a:lnTo>
                  <a:lnTo>
                    <a:pt x="30" y="430"/>
                  </a:lnTo>
                  <a:lnTo>
                    <a:pt x="29" y="425"/>
                  </a:lnTo>
                  <a:lnTo>
                    <a:pt x="29" y="425"/>
                  </a:lnTo>
                  <a:close/>
                  <a:moveTo>
                    <a:pt x="81" y="689"/>
                  </a:moveTo>
                  <a:lnTo>
                    <a:pt x="81" y="689"/>
                  </a:lnTo>
                  <a:lnTo>
                    <a:pt x="86" y="696"/>
                  </a:lnTo>
                  <a:lnTo>
                    <a:pt x="86" y="696"/>
                  </a:lnTo>
                  <a:lnTo>
                    <a:pt x="81" y="690"/>
                  </a:lnTo>
                  <a:lnTo>
                    <a:pt x="81" y="689"/>
                  </a:lnTo>
                  <a:lnTo>
                    <a:pt x="81" y="689"/>
                  </a:lnTo>
                  <a:close/>
                  <a:moveTo>
                    <a:pt x="128" y="746"/>
                  </a:moveTo>
                  <a:lnTo>
                    <a:pt x="128" y="746"/>
                  </a:lnTo>
                  <a:lnTo>
                    <a:pt x="130" y="747"/>
                  </a:lnTo>
                  <a:lnTo>
                    <a:pt x="130" y="747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273" y="848"/>
                  </a:moveTo>
                  <a:lnTo>
                    <a:pt x="273" y="848"/>
                  </a:lnTo>
                  <a:lnTo>
                    <a:pt x="279" y="850"/>
                  </a:lnTo>
                  <a:lnTo>
                    <a:pt x="279" y="850"/>
                  </a:lnTo>
                  <a:lnTo>
                    <a:pt x="279" y="849"/>
                  </a:lnTo>
                  <a:lnTo>
                    <a:pt x="279" y="849"/>
                  </a:lnTo>
                  <a:lnTo>
                    <a:pt x="286" y="853"/>
                  </a:lnTo>
                  <a:lnTo>
                    <a:pt x="286" y="853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close/>
                  <a:moveTo>
                    <a:pt x="301" y="861"/>
                  </a:moveTo>
                  <a:lnTo>
                    <a:pt x="301" y="861"/>
                  </a:lnTo>
                  <a:lnTo>
                    <a:pt x="308" y="862"/>
                  </a:lnTo>
                  <a:lnTo>
                    <a:pt x="305" y="862"/>
                  </a:lnTo>
                  <a:lnTo>
                    <a:pt x="305" y="862"/>
                  </a:lnTo>
                  <a:lnTo>
                    <a:pt x="301" y="861"/>
                  </a:lnTo>
                  <a:lnTo>
                    <a:pt x="301" y="861"/>
                  </a:lnTo>
                  <a:close/>
                  <a:moveTo>
                    <a:pt x="397" y="884"/>
                  </a:moveTo>
                  <a:lnTo>
                    <a:pt x="397" y="884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397" y="884"/>
                  </a:lnTo>
                  <a:lnTo>
                    <a:pt x="397" y="884"/>
                  </a:lnTo>
                  <a:close/>
                  <a:moveTo>
                    <a:pt x="427" y="888"/>
                  </a:moveTo>
                  <a:lnTo>
                    <a:pt x="429" y="887"/>
                  </a:lnTo>
                  <a:lnTo>
                    <a:pt x="429" y="887"/>
                  </a:lnTo>
                  <a:lnTo>
                    <a:pt x="424" y="887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0" y="884"/>
                  </a:lnTo>
                  <a:lnTo>
                    <a:pt x="410" y="884"/>
                  </a:lnTo>
                  <a:lnTo>
                    <a:pt x="397" y="883"/>
                  </a:lnTo>
                  <a:lnTo>
                    <a:pt x="386" y="881"/>
                  </a:lnTo>
                  <a:lnTo>
                    <a:pt x="378" y="881"/>
                  </a:lnTo>
                  <a:lnTo>
                    <a:pt x="369" y="880"/>
                  </a:lnTo>
                  <a:lnTo>
                    <a:pt x="373" y="880"/>
                  </a:lnTo>
                  <a:lnTo>
                    <a:pt x="373" y="880"/>
                  </a:lnTo>
                  <a:lnTo>
                    <a:pt x="353" y="876"/>
                  </a:lnTo>
                  <a:lnTo>
                    <a:pt x="335" y="872"/>
                  </a:lnTo>
                  <a:lnTo>
                    <a:pt x="335" y="872"/>
                  </a:lnTo>
                  <a:lnTo>
                    <a:pt x="335" y="871"/>
                  </a:lnTo>
                  <a:lnTo>
                    <a:pt x="338" y="871"/>
                  </a:lnTo>
                  <a:lnTo>
                    <a:pt x="347" y="873"/>
                  </a:lnTo>
                  <a:lnTo>
                    <a:pt x="347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3" y="873"/>
                  </a:lnTo>
                  <a:lnTo>
                    <a:pt x="353" y="873"/>
                  </a:lnTo>
                  <a:lnTo>
                    <a:pt x="365" y="876"/>
                  </a:lnTo>
                  <a:lnTo>
                    <a:pt x="378" y="879"/>
                  </a:lnTo>
                  <a:lnTo>
                    <a:pt x="378" y="879"/>
                  </a:lnTo>
                  <a:lnTo>
                    <a:pt x="405" y="883"/>
                  </a:lnTo>
                  <a:lnTo>
                    <a:pt x="434" y="884"/>
                  </a:lnTo>
                  <a:lnTo>
                    <a:pt x="434" y="884"/>
                  </a:lnTo>
                  <a:lnTo>
                    <a:pt x="429" y="887"/>
                  </a:lnTo>
                  <a:lnTo>
                    <a:pt x="429" y="887"/>
                  </a:lnTo>
                  <a:lnTo>
                    <a:pt x="427" y="888"/>
                  </a:lnTo>
                  <a:lnTo>
                    <a:pt x="427" y="888"/>
                  </a:lnTo>
                  <a:close/>
                  <a:moveTo>
                    <a:pt x="614" y="860"/>
                  </a:moveTo>
                  <a:lnTo>
                    <a:pt x="614" y="860"/>
                  </a:lnTo>
                  <a:lnTo>
                    <a:pt x="617" y="860"/>
                  </a:lnTo>
                  <a:lnTo>
                    <a:pt x="617" y="860"/>
                  </a:lnTo>
                  <a:lnTo>
                    <a:pt x="629" y="856"/>
                  </a:lnTo>
                  <a:lnTo>
                    <a:pt x="629" y="856"/>
                  </a:lnTo>
                  <a:lnTo>
                    <a:pt x="614" y="860"/>
                  </a:lnTo>
                  <a:lnTo>
                    <a:pt x="614" y="860"/>
                  </a:lnTo>
                  <a:close/>
                  <a:moveTo>
                    <a:pt x="908" y="556"/>
                  </a:moveTo>
                  <a:lnTo>
                    <a:pt x="908" y="556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08" y="559"/>
                  </a:lnTo>
                  <a:lnTo>
                    <a:pt x="908" y="559"/>
                  </a:lnTo>
                  <a:lnTo>
                    <a:pt x="908" y="556"/>
                  </a:lnTo>
                  <a:lnTo>
                    <a:pt x="908" y="556"/>
                  </a:lnTo>
                  <a:close/>
                  <a:moveTo>
                    <a:pt x="918" y="520"/>
                  </a:moveTo>
                  <a:lnTo>
                    <a:pt x="917" y="520"/>
                  </a:lnTo>
                  <a:lnTo>
                    <a:pt x="917" y="520"/>
                  </a:lnTo>
                  <a:lnTo>
                    <a:pt x="917" y="524"/>
                  </a:lnTo>
                  <a:lnTo>
                    <a:pt x="917" y="533"/>
                  </a:lnTo>
                  <a:lnTo>
                    <a:pt x="914" y="552"/>
                  </a:lnTo>
                  <a:lnTo>
                    <a:pt x="914" y="552"/>
                  </a:lnTo>
                  <a:lnTo>
                    <a:pt x="911" y="556"/>
                  </a:lnTo>
                  <a:lnTo>
                    <a:pt x="911" y="556"/>
                  </a:lnTo>
                  <a:lnTo>
                    <a:pt x="911" y="551"/>
                  </a:lnTo>
                  <a:lnTo>
                    <a:pt x="912" y="537"/>
                  </a:lnTo>
                  <a:lnTo>
                    <a:pt x="912" y="537"/>
                  </a:lnTo>
                  <a:lnTo>
                    <a:pt x="910" y="551"/>
                  </a:lnTo>
                  <a:lnTo>
                    <a:pt x="910" y="551"/>
                  </a:lnTo>
                  <a:lnTo>
                    <a:pt x="911" y="544"/>
                  </a:lnTo>
                  <a:lnTo>
                    <a:pt x="911" y="538"/>
                  </a:lnTo>
                  <a:lnTo>
                    <a:pt x="911" y="538"/>
                  </a:lnTo>
                  <a:lnTo>
                    <a:pt x="912" y="530"/>
                  </a:lnTo>
                  <a:lnTo>
                    <a:pt x="912" y="530"/>
                  </a:lnTo>
                  <a:lnTo>
                    <a:pt x="914" y="534"/>
                  </a:lnTo>
                  <a:lnTo>
                    <a:pt x="914" y="534"/>
                  </a:lnTo>
                  <a:lnTo>
                    <a:pt x="914" y="529"/>
                  </a:lnTo>
                  <a:lnTo>
                    <a:pt x="914" y="525"/>
                  </a:lnTo>
                  <a:lnTo>
                    <a:pt x="915" y="520"/>
                  </a:lnTo>
                  <a:lnTo>
                    <a:pt x="914" y="515"/>
                  </a:lnTo>
                  <a:lnTo>
                    <a:pt x="914" y="515"/>
                  </a:lnTo>
                  <a:lnTo>
                    <a:pt x="915" y="513"/>
                  </a:lnTo>
                  <a:lnTo>
                    <a:pt x="915" y="514"/>
                  </a:lnTo>
                  <a:lnTo>
                    <a:pt x="915" y="518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17" y="522"/>
                  </a:lnTo>
                  <a:lnTo>
                    <a:pt x="917" y="522"/>
                  </a:lnTo>
                  <a:lnTo>
                    <a:pt x="917" y="510"/>
                  </a:lnTo>
                  <a:lnTo>
                    <a:pt x="915" y="502"/>
                  </a:lnTo>
                  <a:lnTo>
                    <a:pt x="915" y="502"/>
                  </a:lnTo>
                  <a:lnTo>
                    <a:pt x="917" y="494"/>
                  </a:lnTo>
                  <a:lnTo>
                    <a:pt x="918" y="492"/>
                  </a:lnTo>
                  <a:lnTo>
                    <a:pt x="918" y="492"/>
                  </a:lnTo>
                  <a:lnTo>
                    <a:pt x="917" y="502"/>
                  </a:lnTo>
                  <a:lnTo>
                    <a:pt x="918" y="507"/>
                  </a:lnTo>
                  <a:lnTo>
                    <a:pt x="918" y="510"/>
                  </a:lnTo>
                  <a:lnTo>
                    <a:pt x="918" y="520"/>
                  </a:lnTo>
                  <a:lnTo>
                    <a:pt x="918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67 w 923"/>
                <a:gd name="T1" fmla="*/ 793 h 890"/>
                <a:gd name="T2" fmla="*/ 578 w 923"/>
                <a:gd name="T3" fmla="*/ 822 h 890"/>
                <a:gd name="T4" fmla="*/ 594 w 923"/>
                <a:gd name="T5" fmla="*/ 827 h 890"/>
                <a:gd name="T6" fmla="*/ 498 w 923"/>
                <a:gd name="T7" fmla="*/ 835 h 890"/>
                <a:gd name="T8" fmla="*/ 448 w 923"/>
                <a:gd name="T9" fmla="*/ 835 h 890"/>
                <a:gd name="T10" fmla="*/ 361 w 923"/>
                <a:gd name="T11" fmla="*/ 823 h 890"/>
                <a:gd name="T12" fmla="*/ 263 w 923"/>
                <a:gd name="T13" fmla="*/ 789 h 890"/>
                <a:gd name="T14" fmla="*/ 236 w 923"/>
                <a:gd name="T15" fmla="*/ 778 h 890"/>
                <a:gd name="T16" fmla="*/ 330 w 923"/>
                <a:gd name="T17" fmla="*/ 820 h 890"/>
                <a:gd name="T18" fmla="*/ 349 w 923"/>
                <a:gd name="T19" fmla="*/ 829 h 890"/>
                <a:gd name="T20" fmla="*/ 228 w 923"/>
                <a:gd name="T21" fmla="*/ 777 h 890"/>
                <a:gd name="T22" fmla="*/ 94 w 923"/>
                <a:gd name="T23" fmla="*/ 636 h 890"/>
                <a:gd name="T24" fmla="*/ 72 w 923"/>
                <a:gd name="T25" fmla="*/ 587 h 890"/>
                <a:gd name="T26" fmla="*/ 149 w 923"/>
                <a:gd name="T27" fmla="*/ 697 h 890"/>
                <a:gd name="T28" fmla="*/ 186 w 923"/>
                <a:gd name="T29" fmla="*/ 734 h 890"/>
                <a:gd name="T30" fmla="*/ 151 w 923"/>
                <a:gd name="T31" fmla="*/ 694 h 890"/>
                <a:gd name="T32" fmla="*/ 52 w 923"/>
                <a:gd name="T33" fmla="*/ 513 h 890"/>
                <a:gd name="T34" fmla="*/ 31 w 923"/>
                <a:gd name="T35" fmla="*/ 448 h 890"/>
                <a:gd name="T36" fmla="*/ 71 w 923"/>
                <a:gd name="T37" fmla="*/ 276 h 890"/>
                <a:gd name="T38" fmla="*/ 126 w 923"/>
                <a:gd name="T39" fmla="*/ 198 h 890"/>
                <a:gd name="T40" fmla="*/ 327 w 923"/>
                <a:gd name="T41" fmla="*/ 99 h 890"/>
                <a:gd name="T42" fmla="*/ 397 w 923"/>
                <a:gd name="T43" fmla="*/ 79 h 890"/>
                <a:gd name="T44" fmla="*/ 509 w 923"/>
                <a:gd name="T45" fmla="*/ 71 h 890"/>
                <a:gd name="T46" fmla="*/ 354 w 923"/>
                <a:gd name="T47" fmla="*/ 74 h 890"/>
                <a:gd name="T48" fmla="*/ 46 w 923"/>
                <a:gd name="T49" fmla="*/ 250 h 890"/>
                <a:gd name="T50" fmla="*/ 18 w 923"/>
                <a:gd name="T51" fmla="*/ 522 h 890"/>
                <a:gd name="T52" fmla="*/ 73 w 923"/>
                <a:gd name="T53" fmla="*/ 675 h 890"/>
                <a:gd name="T54" fmla="*/ 35 w 923"/>
                <a:gd name="T55" fmla="*/ 621 h 890"/>
                <a:gd name="T56" fmla="*/ 49 w 923"/>
                <a:gd name="T57" fmla="*/ 654 h 890"/>
                <a:gd name="T58" fmla="*/ 157 w 923"/>
                <a:gd name="T59" fmla="*/ 782 h 890"/>
                <a:gd name="T60" fmla="*/ 343 w 923"/>
                <a:gd name="T61" fmla="*/ 876 h 890"/>
                <a:gd name="T62" fmla="*/ 488 w 923"/>
                <a:gd name="T63" fmla="*/ 888 h 890"/>
                <a:gd name="T64" fmla="*/ 568 w 923"/>
                <a:gd name="T65" fmla="*/ 875 h 890"/>
                <a:gd name="T66" fmla="*/ 701 w 923"/>
                <a:gd name="T67" fmla="*/ 824 h 890"/>
                <a:gd name="T68" fmla="*/ 830 w 923"/>
                <a:gd name="T69" fmla="*/ 720 h 890"/>
                <a:gd name="T70" fmla="*/ 861 w 923"/>
                <a:gd name="T71" fmla="*/ 658 h 890"/>
                <a:gd name="T72" fmla="*/ 873 w 923"/>
                <a:gd name="T73" fmla="*/ 658 h 890"/>
                <a:gd name="T74" fmla="*/ 885 w 923"/>
                <a:gd name="T75" fmla="*/ 614 h 890"/>
                <a:gd name="T76" fmla="*/ 915 w 923"/>
                <a:gd name="T77" fmla="*/ 433 h 890"/>
                <a:gd name="T78" fmla="*/ 843 w 923"/>
                <a:gd name="T79" fmla="*/ 243 h 890"/>
                <a:gd name="T80" fmla="*/ 729 w 923"/>
                <a:gd name="T81" fmla="*/ 113 h 890"/>
                <a:gd name="T82" fmla="*/ 692 w 923"/>
                <a:gd name="T83" fmla="*/ 75 h 890"/>
                <a:gd name="T84" fmla="*/ 603 w 923"/>
                <a:gd name="T85" fmla="*/ 36 h 890"/>
                <a:gd name="T86" fmla="*/ 495 w 923"/>
                <a:gd name="T87" fmla="*/ 9 h 890"/>
                <a:gd name="T88" fmla="*/ 443 w 923"/>
                <a:gd name="T89" fmla="*/ 2 h 890"/>
                <a:gd name="T90" fmla="*/ 350 w 923"/>
                <a:gd name="T91" fmla="*/ 6 h 890"/>
                <a:gd name="T92" fmla="*/ 403 w 923"/>
                <a:gd name="T93" fmla="*/ 11 h 890"/>
                <a:gd name="T94" fmla="*/ 477 w 923"/>
                <a:gd name="T95" fmla="*/ 18 h 890"/>
                <a:gd name="T96" fmla="*/ 368 w 923"/>
                <a:gd name="T97" fmla="*/ 18 h 890"/>
                <a:gd name="T98" fmla="*/ 376 w 923"/>
                <a:gd name="T99" fmla="*/ 30 h 890"/>
                <a:gd name="T100" fmla="*/ 494 w 923"/>
                <a:gd name="T101" fmla="*/ 41 h 890"/>
                <a:gd name="T102" fmla="*/ 601 w 923"/>
                <a:gd name="T103" fmla="*/ 74 h 890"/>
                <a:gd name="T104" fmla="*/ 606 w 923"/>
                <a:gd name="T105" fmla="*/ 76 h 890"/>
                <a:gd name="T106" fmla="*/ 744 w 923"/>
                <a:gd name="T107" fmla="*/ 166 h 890"/>
                <a:gd name="T108" fmla="*/ 822 w 923"/>
                <a:gd name="T109" fmla="*/ 266 h 890"/>
                <a:gd name="T110" fmla="*/ 824 w 923"/>
                <a:gd name="T111" fmla="*/ 273 h 890"/>
                <a:gd name="T112" fmla="*/ 869 w 923"/>
                <a:gd name="T113" fmla="*/ 399 h 890"/>
                <a:gd name="T114" fmla="*/ 883 w 923"/>
                <a:gd name="T115" fmla="*/ 453 h 890"/>
                <a:gd name="T116" fmla="*/ 881 w 923"/>
                <a:gd name="T117" fmla="*/ 482 h 890"/>
                <a:gd name="T118" fmla="*/ 877 w 923"/>
                <a:gd name="T119" fmla="*/ 445 h 890"/>
                <a:gd name="T120" fmla="*/ 872 w 923"/>
                <a:gd name="T121" fmla="*/ 549 h 890"/>
                <a:gd name="T122" fmla="*/ 862 w 923"/>
                <a:gd name="T123" fmla="*/ 57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-2794000" y="2333625"/>
              <a:ext cx="74612" cy="14288"/>
            </a:xfrm>
            <a:custGeom>
              <a:avLst/>
              <a:gdLst>
                <a:gd name="T0" fmla="*/ 39 w 47"/>
                <a:gd name="T1" fmla="*/ 9 h 9"/>
                <a:gd name="T2" fmla="*/ 39 w 47"/>
                <a:gd name="T3" fmla="*/ 9 h 9"/>
                <a:gd name="T4" fmla="*/ 26 w 47"/>
                <a:gd name="T5" fmla="*/ 7 h 9"/>
                <a:gd name="T6" fmla="*/ 16 w 47"/>
                <a:gd name="T7" fmla="*/ 4 h 9"/>
                <a:gd name="T8" fmla="*/ 0 w 47"/>
                <a:gd name="T9" fmla="*/ 1 h 9"/>
                <a:gd name="T10" fmla="*/ 0 w 47"/>
                <a:gd name="T11" fmla="*/ 1 h 9"/>
                <a:gd name="T12" fmla="*/ 12 w 47"/>
                <a:gd name="T13" fmla="*/ 1 h 9"/>
                <a:gd name="T14" fmla="*/ 16 w 47"/>
                <a:gd name="T15" fmla="*/ 0 h 9"/>
                <a:gd name="T16" fmla="*/ 16 w 47"/>
                <a:gd name="T17" fmla="*/ 0 h 9"/>
                <a:gd name="T18" fmla="*/ 15 w 47"/>
                <a:gd name="T19" fmla="*/ 0 h 9"/>
                <a:gd name="T20" fmla="*/ 15 w 47"/>
                <a:gd name="T21" fmla="*/ 0 h 9"/>
                <a:gd name="T22" fmla="*/ 21 w 47"/>
                <a:gd name="T23" fmla="*/ 1 h 9"/>
                <a:gd name="T24" fmla="*/ 27 w 47"/>
                <a:gd name="T25" fmla="*/ 1 h 9"/>
                <a:gd name="T26" fmla="*/ 32 w 47"/>
                <a:gd name="T27" fmla="*/ 1 h 9"/>
                <a:gd name="T28" fmla="*/ 40 w 47"/>
                <a:gd name="T29" fmla="*/ 3 h 9"/>
                <a:gd name="T30" fmla="*/ 38 w 47"/>
                <a:gd name="T31" fmla="*/ 3 h 9"/>
                <a:gd name="T32" fmla="*/ 38 w 47"/>
                <a:gd name="T33" fmla="*/ 3 h 9"/>
                <a:gd name="T34" fmla="*/ 47 w 47"/>
                <a:gd name="T35" fmla="*/ 4 h 9"/>
                <a:gd name="T36" fmla="*/ 47 w 47"/>
                <a:gd name="T37" fmla="*/ 4 h 9"/>
                <a:gd name="T38" fmla="*/ 47 w 47"/>
                <a:gd name="T39" fmla="*/ 7 h 9"/>
                <a:gd name="T40" fmla="*/ 45 w 47"/>
                <a:gd name="T41" fmla="*/ 5 h 9"/>
                <a:gd name="T42" fmla="*/ 36 w 47"/>
                <a:gd name="T43" fmla="*/ 5 h 9"/>
                <a:gd name="T44" fmla="*/ 47 w 47"/>
                <a:gd name="T45" fmla="*/ 7 h 9"/>
                <a:gd name="T46" fmla="*/ 47 w 47"/>
                <a:gd name="T47" fmla="*/ 7 h 9"/>
                <a:gd name="T48" fmla="*/ 47 w 47"/>
                <a:gd name="T49" fmla="*/ 8 h 9"/>
                <a:gd name="T50" fmla="*/ 47 w 47"/>
                <a:gd name="T51" fmla="*/ 8 h 9"/>
                <a:gd name="T52" fmla="*/ 42 w 47"/>
                <a:gd name="T53" fmla="*/ 8 h 9"/>
                <a:gd name="T54" fmla="*/ 39 w 47"/>
                <a:gd name="T55" fmla="*/ 9 h 9"/>
                <a:gd name="T56" fmla="*/ 39 w 4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9">
                  <a:moveTo>
                    <a:pt x="39" y="9"/>
                  </a:moveTo>
                  <a:lnTo>
                    <a:pt x="39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-2119313" y="318293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-2259013" y="2601913"/>
              <a:ext cx="4762" cy="476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  <a:gd name="T16" fmla="*/ 3 w 3"/>
                <a:gd name="T17" fmla="*/ 2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-2133600" y="3203575"/>
              <a:ext cx="7937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16 h 16"/>
                <a:gd name="T4" fmla="*/ 5 w 5"/>
                <a:gd name="T5" fmla="*/ 0 h 16"/>
                <a:gd name="T6" fmla="*/ 5 w 5"/>
                <a:gd name="T7" fmla="*/ 0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-3454400" y="30019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2 h 3"/>
                <a:gd name="T4" fmla="*/ 0 h 3"/>
                <a:gd name="T5" fmla="*/ 0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-3490913" y="2970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-3454400" y="2987675"/>
              <a:ext cx="1587" cy="11113"/>
            </a:xfrm>
            <a:custGeom>
              <a:avLst/>
              <a:gdLst>
                <a:gd name="T0" fmla="*/ 0 w 1"/>
                <a:gd name="T1" fmla="*/ 5 h 7"/>
                <a:gd name="T2" fmla="*/ 0 w 1"/>
                <a:gd name="T3" fmla="*/ 5 h 7"/>
                <a:gd name="T4" fmla="*/ 0 w 1"/>
                <a:gd name="T5" fmla="*/ 0 h 7"/>
                <a:gd name="T6" fmla="*/ 0 w 1"/>
                <a:gd name="T7" fmla="*/ 0 h 7"/>
                <a:gd name="T8" fmla="*/ 1 w 1"/>
                <a:gd name="T9" fmla="*/ 7 h 7"/>
                <a:gd name="T10" fmla="*/ 1 w 1"/>
                <a:gd name="T11" fmla="*/ 7 h 7"/>
                <a:gd name="T12" fmla="*/ 0 w 1"/>
                <a:gd name="T13" fmla="*/ 5 h 7"/>
                <a:gd name="T14" fmla="*/ 0 w 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-3457575" y="2974975"/>
              <a:ext cx="3175" cy="6350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1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-2970213" y="3660775"/>
              <a:ext cx="25400" cy="4763"/>
            </a:xfrm>
            <a:custGeom>
              <a:avLst/>
              <a:gdLst>
                <a:gd name="T0" fmla="*/ 13 w 16"/>
                <a:gd name="T1" fmla="*/ 2 h 3"/>
                <a:gd name="T2" fmla="*/ 13 w 16"/>
                <a:gd name="T3" fmla="*/ 2 h 3"/>
                <a:gd name="T4" fmla="*/ 16 w 16"/>
                <a:gd name="T5" fmla="*/ 3 h 3"/>
                <a:gd name="T6" fmla="*/ 16 w 16"/>
                <a:gd name="T7" fmla="*/ 3 h 3"/>
                <a:gd name="T8" fmla="*/ 13 w 16"/>
                <a:gd name="T9" fmla="*/ 3 h 3"/>
                <a:gd name="T10" fmla="*/ 1 w 16"/>
                <a:gd name="T11" fmla="*/ 0 h 3"/>
                <a:gd name="T12" fmla="*/ 1 w 16"/>
                <a:gd name="T13" fmla="*/ 0 h 3"/>
                <a:gd name="T14" fmla="*/ 0 w 16"/>
                <a:gd name="T15" fmla="*/ 0 h 3"/>
                <a:gd name="T16" fmla="*/ 0 w 16"/>
                <a:gd name="T17" fmla="*/ 0 h 3"/>
                <a:gd name="T18" fmla="*/ 13 w 16"/>
                <a:gd name="T19" fmla="*/ 2 h 3"/>
                <a:gd name="T20" fmla="*/ 13 w 16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-2065338" y="31654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-2054225" y="31194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-2139950" y="2846388"/>
              <a:ext cx="31750" cy="93663"/>
            </a:xfrm>
            <a:custGeom>
              <a:avLst/>
              <a:gdLst>
                <a:gd name="T0" fmla="*/ 20 w 20"/>
                <a:gd name="T1" fmla="*/ 59 h 59"/>
                <a:gd name="T2" fmla="*/ 20 w 20"/>
                <a:gd name="T3" fmla="*/ 59 h 59"/>
                <a:gd name="T4" fmla="*/ 19 w 20"/>
                <a:gd name="T5" fmla="*/ 56 h 59"/>
                <a:gd name="T6" fmla="*/ 18 w 20"/>
                <a:gd name="T7" fmla="*/ 54 h 59"/>
                <a:gd name="T8" fmla="*/ 18 w 20"/>
                <a:gd name="T9" fmla="*/ 51 h 59"/>
                <a:gd name="T10" fmla="*/ 16 w 20"/>
                <a:gd name="T11" fmla="*/ 50 h 59"/>
                <a:gd name="T12" fmla="*/ 16 w 20"/>
                <a:gd name="T13" fmla="*/ 50 h 59"/>
                <a:gd name="T14" fmla="*/ 13 w 20"/>
                <a:gd name="T15" fmla="*/ 35 h 59"/>
                <a:gd name="T16" fmla="*/ 9 w 20"/>
                <a:gd name="T17" fmla="*/ 27 h 59"/>
                <a:gd name="T18" fmla="*/ 5 w 20"/>
                <a:gd name="T19" fmla="*/ 17 h 59"/>
                <a:gd name="T20" fmla="*/ 0 w 20"/>
                <a:gd name="T21" fmla="*/ 1 h 59"/>
                <a:gd name="T22" fmla="*/ 0 w 20"/>
                <a:gd name="T23" fmla="*/ 1 h 59"/>
                <a:gd name="T24" fmla="*/ 0 w 20"/>
                <a:gd name="T25" fmla="*/ 0 h 59"/>
                <a:gd name="T26" fmla="*/ 0 w 20"/>
                <a:gd name="T27" fmla="*/ 0 h 59"/>
                <a:gd name="T28" fmla="*/ 19 w 20"/>
                <a:gd name="T29" fmla="*/ 47 h 59"/>
                <a:gd name="T30" fmla="*/ 19 w 20"/>
                <a:gd name="T31" fmla="*/ 47 h 59"/>
                <a:gd name="T32" fmla="*/ 20 w 20"/>
                <a:gd name="T33" fmla="*/ 54 h 59"/>
                <a:gd name="T34" fmla="*/ 20 w 20"/>
                <a:gd name="T35" fmla="*/ 59 h 59"/>
                <a:gd name="T36" fmla="*/ 20 w 2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lnTo>
                    <a:pt x="20" y="59"/>
                  </a:lnTo>
                  <a:lnTo>
                    <a:pt x="19" y="56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54"/>
                  </a:lnTo>
                  <a:lnTo>
                    <a:pt x="20" y="59"/>
                  </a:lnTo>
                  <a:lnTo>
                    <a:pt x="20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-2162175" y="3279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-2268538" y="3409950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1 h 6"/>
                <a:gd name="T6" fmla="*/ 6 w 6"/>
                <a:gd name="T7" fmla="*/ 1 h 6"/>
                <a:gd name="T8" fmla="*/ 5 w 6"/>
                <a:gd name="T9" fmla="*/ 2 h 6"/>
                <a:gd name="T10" fmla="*/ 5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1 w 6"/>
                <a:gd name="T17" fmla="*/ 4 h 6"/>
                <a:gd name="T18" fmla="*/ 1 w 6"/>
                <a:gd name="T19" fmla="*/ 4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-2370138" y="3417888"/>
              <a:ext cx="96837" cy="84138"/>
            </a:xfrm>
            <a:custGeom>
              <a:avLst/>
              <a:gdLst>
                <a:gd name="T0" fmla="*/ 13 w 61"/>
                <a:gd name="T1" fmla="*/ 39 h 53"/>
                <a:gd name="T2" fmla="*/ 13 w 61"/>
                <a:gd name="T3" fmla="*/ 39 h 53"/>
                <a:gd name="T4" fmla="*/ 36 w 61"/>
                <a:gd name="T5" fmla="*/ 23 h 53"/>
                <a:gd name="T6" fmla="*/ 36 w 61"/>
                <a:gd name="T7" fmla="*/ 23 h 53"/>
                <a:gd name="T8" fmla="*/ 31 w 61"/>
                <a:gd name="T9" fmla="*/ 29 h 53"/>
                <a:gd name="T10" fmla="*/ 31 w 61"/>
                <a:gd name="T11" fmla="*/ 29 h 53"/>
                <a:gd name="T12" fmla="*/ 47 w 61"/>
                <a:gd name="T13" fmla="*/ 15 h 53"/>
                <a:gd name="T14" fmla="*/ 53 w 61"/>
                <a:gd name="T15" fmla="*/ 8 h 53"/>
                <a:gd name="T16" fmla="*/ 59 w 61"/>
                <a:gd name="T17" fmla="*/ 1 h 53"/>
                <a:gd name="T18" fmla="*/ 59 w 61"/>
                <a:gd name="T19" fmla="*/ 1 h 53"/>
                <a:gd name="T20" fmla="*/ 61 w 61"/>
                <a:gd name="T21" fmla="*/ 0 h 53"/>
                <a:gd name="T22" fmla="*/ 61 w 61"/>
                <a:gd name="T23" fmla="*/ 0 h 53"/>
                <a:gd name="T24" fmla="*/ 58 w 61"/>
                <a:gd name="T25" fmla="*/ 4 h 53"/>
                <a:gd name="T26" fmla="*/ 55 w 61"/>
                <a:gd name="T27" fmla="*/ 7 h 53"/>
                <a:gd name="T28" fmla="*/ 58 w 61"/>
                <a:gd name="T29" fmla="*/ 5 h 53"/>
                <a:gd name="T30" fmla="*/ 58 w 61"/>
                <a:gd name="T31" fmla="*/ 5 h 53"/>
                <a:gd name="T32" fmla="*/ 54 w 61"/>
                <a:gd name="T33" fmla="*/ 10 h 53"/>
                <a:gd name="T34" fmla="*/ 54 w 61"/>
                <a:gd name="T35" fmla="*/ 10 h 53"/>
                <a:gd name="T36" fmla="*/ 46 w 61"/>
                <a:gd name="T37" fmla="*/ 18 h 53"/>
                <a:gd name="T38" fmla="*/ 36 w 61"/>
                <a:gd name="T39" fmla="*/ 26 h 53"/>
                <a:gd name="T40" fmla="*/ 36 w 61"/>
                <a:gd name="T41" fmla="*/ 26 h 53"/>
                <a:gd name="T42" fmla="*/ 35 w 61"/>
                <a:gd name="T43" fmla="*/ 27 h 53"/>
                <a:gd name="T44" fmla="*/ 35 w 61"/>
                <a:gd name="T45" fmla="*/ 27 h 53"/>
                <a:gd name="T46" fmla="*/ 26 w 61"/>
                <a:gd name="T47" fmla="*/ 35 h 53"/>
                <a:gd name="T48" fmla="*/ 26 w 61"/>
                <a:gd name="T49" fmla="*/ 35 h 53"/>
                <a:gd name="T50" fmla="*/ 16 w 61"/>
                <a:gd name="T51" fmla="*/ 42 h 53"/>
                <a:gd name="T52" fmla="*/ 16 w 61"/>
                <a:gd name="T53" fmla="*/ 42 h 53"/>
                <a:gd name="T54" fmla="*/ 15 w 61"/>
                <a:gd name="T55" fmla="*/ 43 h 53"/>
                <a:gd name="T56" fmla="*/ 15 w 61"/>
                <a:gd name="T57" fmla="*/ 43 h 53"/>
                <a:gd name="T58" fmla="*/ 0 w 61"/>
                <a:gd name="T59" fmla="*/ 53 h 53"/>
                <a:gd name="T60" fmla="*/ 0 w 61"/>
                <a:gd name="T61" fmla="*/ 53 h 53"/>
                <a:gd name="T62" fmla="*/ 0 w 61"/>
                <a:gd name="T63" fmla="*/ 53 h 53"/>
                <a:gd name="T64" fmla="*/ 1 w 61"/>
                <a:gd name="T65" fmla="*/ 50 h 53"/>
                <a:gd name="T66" fmla="*/ 8 w 61"/>
                <a:gd name="T67" fmla="*/ 45 h 53"/>
                <a:gd name="T68" fmla="*/ 13 w 61"/>
                <a:gd name="T69" fmla="*/ 41 h 53"/>
                <a:gd name="T70" fmla="*/ 15 w 61"/>
                <a:gd name="T71" fmla="*/ 39 h 53"/>
                <a:gd name="T72" fmla="*/ 13 w 61"/>
                <a:gd name="T73" fmla="*/ 39 h 53"/>
                <a:gd name="T74" fmla="*/ 13 w 61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53">
                  <a:moveTo>
                    <a:pt x="13" y="39"/>
                  </a:moveTo>
                  <a:lnTo>
                    <a:pt x="13" y="39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7" y="15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4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6" y="1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8" y="45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-2552700" y="3557588"/>
              <a:ext cx="73025" cy="30163"/>
            </a:xfrm>
            <a:custGeom>
              <a:avLst/>
              <a:gdLst>
                <a:gd name="T0" fmla="*/ 10 w 46"/>
                <a:gd name="T1" fmla="*/ 16 h 19"/>
                <a:gd name="T2" fmla="*/ 10 w 46"/>
                <a:gd name="T3" fmla="*/ 16 h 19"/>
                <a:gd name="T4" fmla="*/ 16 w 46"/>
                <a:gd name="T5" fmla="*/ 14 h 19"/>
                <a:gd name="T6" fmla="*/ 16 w 46"/>
                <a:gd name="T7" fmla="*/ 14 h 19"/>
                <a:gd name="T8" fmla="*/ 10 w 46"/>
                <a:gd name="T9" fmla="*/ 16 h 19"/>
                <a:gd name="T10" fmla="*/ 5 w 46"/>
                <a:gd name="T11" fmla="*/ 18 h 19"/>
                <a:gd name="T12" fmla="*/ 5 w 46"/>
                <a:gd name="T13" fmla="*/ 18 h 19"/>
                <a:gd name="T14" fmla="*/ 2 w 46"/>
                <a:gd name="T15" fmla="*/ 19 h 19"/>
                <a:gd name="T16" fmla="*/ 2 w 46"/>
                <a:gd name="T17" fmla="*/ 19 h 19"/>
                <a:gd name="T18" fmla="*/ 0 w 46"/>
                <a:gd name="T19" fmla="*/ 19 h 19"/>
                <a:gd name="T20" fmla="*/ 0 w 46"/>
                <a:gd name="T21" fmla="*/ 19 h 19"/>
                <a:gd name="T22" fmla="*/ 6 w 46"/>
                <a:gd name="T23" fmla="*/ 16 h 19"/>
                <a:gd name="T24" fmla="*/ 17 w 46"/>
                <a:gd name="T25" fmla="*/ 11 h 19"/>
                <a:gd name="T26" fmla="*/ 42 w 46"/>
                <a:gd name="T27" fmla="*/ 1 h 19"/>
                <a:gd name="T28" fmla="*/ 42 w 46"/>
                <a:gd name="T29" fmla="*/ 1 h 19"/>
                <a:gd name="T30" fmla="*/ 44 w 46"/>
                <a:gd name="T31" fmla="*/ 0 h 19"/>
                <a:gd name="T32" fmla="*/ 46 w 46"/>
                <a:gd name="T33" fmla="*/ 0 h 19"/>
                <a:gd name="T34" fmla="*/ 46 w 46"/>
                <a:gd name="T35" fmla="*/ 0 h 19"/>
                <a:gd name="T36" fmla="*/ 46 w 46"/>
                <a:gd name="T37" fmla="*/ 0 h 19"/>
                <a:gd name="T38" fmla="*/ 40 w 46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9">
                  <a:moveTo>
                    <a:pt x="10" y="16"/>
                  </a:moveTo>
                  <a:lnTo>
                    <a:pt x="1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-2670175" y="3616325"/>
              <a:ext cx="11112" cy="1588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1 h 1"/>
                <a:gd name="T10" fmla="*/ 0 w 7"/>
                <a:gd name="T11" fmla="*/ 1 h 1"/>
                <a:gd name="T12" fmla="*/ 2 w 7"/>
                <a:gd name="T13" fmla="*/ 0 h 1"/>
                <a:gd name="T14" fmla="*/ 2 w 7"/>
                <a:gd name="T15" fmla="*/ 0 h 1"/>
                <a:gd name="T16" fmla="*/ 7 w 7"/>
                <a:gd name="T17" fmla="*/ 0 h 1"/>
                <a:gd name="T18" fmla="*/ 7 w 7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-3451225" y="299402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-3454400" y="2955925"/>
              <a:ext cx="1587" cy="793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1 w 1"/>
                <a:gd name="T7" fmla="*/ 0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0 h 5"/>
                <a:gd name="T14" fmla="*/ 0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-3371850" y="3375025"/>
              <a:ext cx="7937" cy="1111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5 w 5"/>
                <a:gd name="T5" fmla="*/ 7 h 7"/>
                <a:gd name="T6" fmla="*/ 5 w 5"/>
                <a:gd name="T7" fmla="*/ 7 h 7"/>
                <a:gd name="T8" fmla="*/ 0 w 5"/>
                <a:gd name="T9" fmla="*/ 1 h 7"/>
                <a:gd name="T10" fmla="*/ 0 w 5"/>
                <a:gd name="T11" fmla="*/ 0 h 7"/>
                <a:gd name="T12" fmla="*/ 0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-3297238" y="34655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47"/>
            <p:cNvSpPr>
              <a:spLocks/>
            </p:cNvSpPr>
            <p:nvPr/>
          </p:nvSpPr>
          <p:spPr bwMode="auto">
            <a:xfrm>
              <a:off x="-3067050" y="3627438"/>
              <a:ext cx="20637" cy="793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6 w 13"/>
                <a:gd name="T5" fmla="*/ 2 h 5"/>
                <a:gd name="T6" fmla="*/ 6 w 13"/>
                <a:gd name="T7" fmla="*/ 2 h 5"/>
                <a:gd name="T8" fmla="*/ 6 w 13"/>
                <a:gd name="T9" fmla="*/ 1 h 5"/>
                <a:gd name="T10" fmla="*/ 6 w 13"/>
                <a:gd name="T11" fmla="*/ 1 h 5"/>
                <a:gd name="T12" fmla="*/ 13 w 13"/>
                <a:gd name="T13" fmla="*/ 5 h 5"/>
                <a:gd name="T14" fmla="*/ 13 w 13"/>
                <a:gd name="T15" fmla="*/ 5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0 h 5"/>
                <a:gd name="T22" fmla="*/ 0 w 1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-3022600" y="3648075"/>
              <a:ext cx="11112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4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-2870200" y="3684588"/>
              <a:ext cx="20637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13 w 13"/>
                <a:gd name="T5" fmla="*/ 1 h 1"/>
                <a:gd name="T6" fmla="*/ 13 w 13"/>
                <a:gd name="T7" fmla="*/ 1 h 1"/>
                <a:gd name="T8" fmla="*/ 0 w 13"/>
                <a:gd name="T9" fmla="*/ 0 h 1"/>
                <a:gd name="T10" fmla="*/ 0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-2968625" y="3663950"/>
              <a:ext cx="157162" cy="26988"/>
            </a:xfrm>
            <a:custGeom>
              <a:avLst/>
              <a:gdLst>
                <a:gd name="T0" fmla="*/ 92 w 99"/>
                <a:gd name="T1" fmla="*/ 17 h 17"/>
                <a:gd name="T2" fmla="*/ 94 w 99"/>
                <a:gd name="T3" fmla="*/ 16 h 17"/>
                <a:gd name="T4" fmla="*/ 94 w 99"/>
                <a:gd name="T5" fmla="*/ 16 h 17"/>
                <a:gd name="T6" fmla="*/ 89 w 99"/>
                <a:gd name="T7" fmla="*/ 16 h 17"/>
                <a:gd name="T8" fmla="*/ 80 w 99"/>
                <a:gd name="T9" fmla="*/ 16 h 17"/>
                <a:gd name="T10" fmla="*/ 80 w 99"/>
                <a:gd name="T11" fmla="*/ 16 h 17"/>
                <a:gd name="T12" fmla="*/ 80 w 99"/>
                <a:gd name="T13" fmla="*/ 14 h 17"/>
                <a:gd name="T14" fmla="*/ 81 w 99"/>
                <a:gd name="T15" fmla="*/ 14 h 17"/>
                <a:gd name="T16" fmla="*/ 75 w 99"/>
                <a:gd name="T17" fmla="*/ 13 h 17"/>
                <a:gd name="T18" fmla="*/ 75 w 99"/>
                <a:gd name="T19" fmla="*/ 13 h 17"/>
                <a:gd name="T20" fmla="*/ 62 w 99"/>
                <a:gd name="T21" fmla="*/ 12 h 17"/>
                <a:gd name="T22" fmla="*/ 51 w 99"/>
                <a:gd name="T23" fmla="*/ 10 h 17"/>
                <a:gd name="T24" fmla="*/ 43 w 99"/>
                <a:gd name="T25" fmla="*/ 10 h 17"/>
                <a:gd name="T26" fmla="*/ 34 w 99"/>
                <a:gd name="T27" fmla="*/ 9 h 17"/>
                <a:gd name="T28" fmla="*/ 38 w 99"/>
                <a:gd name="T29" fmla="*/ 9 h 17"/>
                <a:gd name="T30" fmla="*/ 38 w 99"/>
                <a:gd name="T31" fmla="*/ 9 h 17"/>
                <a:gd name="T32" fmla="*/ 18 w 99"/>
                <a:gd name="T33" fmla="*/ 5 h 17"/>
                <a:gd name="T34" fmla="*/ 0 w 99"/>
                <a:gd name="T35" fmla="*/ 1 h 17"/>
                <a:gd name="T36" fmla="*/ 0 w 99"/>
                <a:gd name="T37" fmla="*/ 1 h 17"/>
                <a:gd name="T38" fmla="*/ 0 w 99"/>
                <a:gd name="T39" fmla="*/ 0 h 17"/>
                <a:gd name="T40" fmla="*/ 3 w 99"/>
                <a:gd name="T41" fmla="*/ 0 h 17"/>
                <a:gd name="T42" fmla="*/ 12 w 99"/>
                <a:gd name="T43" fmla="*/ 2 h 17"/>
                <a:gd name="T44" fmla="*/ 12 w 99"/>
                <a:gd name="T45" fmla="*/ 2 h 17"/>
                <a:gd name="T46" fmla="*/ 22 w 99"/>
                <a:gd name="T47" fmla="*/ 4 h 17"/>
                <a:gd name="T48" fmla="*/ 22 w 99"/>
                <a:gd name="T49" fmla="*/ 4 h 17"/>
                <a:gd name="T50" fmla="*/ 22 w 99"/>
                <a:gd name="T51" fmla="*/ 4 h 17"/>
                <a:gd name="T52" fmla="*/ 18 w 99"/>
                <a:gd name="T53" fmla="*/ 2 h 17"/>
                <a:gd name="T54" fmla="*/ 18 w 99"/>
                <a:gd name="T55" fmla="*/ 2 h 17"/>
                <a:gd name="T56" fmla="*/ 30 w 99"/>
                <a:gd name="T57" fmla="*/ 5 h 17"/>
                <a:gd name="T58" fmla="*/ 43 w 99"/>
                <a:gd name="T59" fmla="*/ 8 h 17"/>
                <a:gd name="T60" fmla="*/ 43 w 99"/>
                <a:gd name="T61" fmla="*/ 8 h 17"/>
                <a:gd name="T62" fmla="*/ 70 w 99"/>
                <a:gd name="T63" fmla="*/ 12 h 17"/>
                <a:gd name="T64" fmla="*/ 99 w 99"/>
                <a:gd name="T65" fmla="*/ 13 h 17"/>
                <a:gd name="T66" fmla="*/ 99 w 99"/>
                <a:gd name="T67" fmla="*/ 13 h 17"/>
                <a:gd name="T68" fmla="*/ 94 w 99"/>
                <a:gd name="T69" fmla="*/ 16 h 17"/>
                <a:gd name="T70" fmla="*/ 94 w 99"/>
                <a:gd name="T71" fmla="*/ 16 h 17"/>
                <a:gd name="T72" fmla="*/ 92 w 99"/>
                <a:gd name="T73" fmla="*/ 17 h 17"/>
                <a:gd name="T74" fmla="*/ 92 w 99"/>
                <a:gd name="T7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7">
                  <a:moveTo>
                    <a:pt x="92" y="17"/>
                  </a:moveTo>
                  <a:lnTo>
                    <a:pt x="94" y="16"/>
                  </a:lnTo>
                  <a:lnTo>
                    <a:pt x="94" y="16"/>
                  </a:lnTo>
                  <a:lnTo>
                    <a:pt x="89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62" y="12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18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30" y="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70" y="12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2" y="1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-2525713" y="3640138"/>
              <a:ext cx="23812" cy="6350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15 w 15"/>
                <a:gd name="T9" fmla="*/ 0 h 4"/>
                <a:gd name="T10" fmla="*/ 15 w 15"/>
                <a:gd name="T11" fmla="*/ 0 h 4"/>
                <a:gd name="T12" fmla="*/ 0 w 15"/>
                <a:gd name="T13" fmla="*/ 4 h 4"/>
                <a:gd name="T14" fmla="*/ 0 w 1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-2058988" y="316388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0 h 3"/>
                <a:gd name="T14" fmla="*/ 0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-2055813" y="3062288"/>
              <a:ext cx="12700" cy="101600"/>
            </a:xfrm>
            <a:custGeom>
              <a:avLst/>
              <a:gdLst>
                <a:gd name="T0" fmla="*/ 8 w 8"/>
                <a:gd name="T1" fmla="*/ 28 h 64"/>
                <a:gd name="T2" fmla="*/ 7 w 8"/>
                <a:gd name="T3" fmla="*/ 28 h 64"/>
                <a:gd name="T4" fmla="*/ 7 w 8"/>
                <a:gd name="T5" fmla="*/ 28 h 64"/>
                <a:gd name="T6" fmla="*/ 7 w 8"/>
                <a:gd name="T7" fmla="*/ 32 h 64"/>
                <a:gd name="T8" fmla="*/ 7 w 8"/>
                <a:gd name="T9" fmla="*/ 41 h 64"/>
                <a:gd name="T10" fmla="*/ 4 w 8"/>
                <a:gd name="T11" fmla="*/ 60 h 64"/>
                <a:gd name="T12" fmla="*/ 4 w 8"/>
                <a:gd name="T13" fmla="*/ 60 h 64"/>
                <a:gd name="T14" fmla="*/ 1 w 8"/>
                <a:gd name="T15" fmla="*/ 64 h 64"/>
                <a:gd name="T16" fmla="*/ 1 w 8"/>
                <a:gd name="T17" fmla="*/ 64 h 64"/>
                <a:gd name="T18" fmla="*/ 1 w 8"/>
                <a:gd name="T19" fmla="*/ 59 h 64"/>
                <a:gd name="T20" fmla="*/ 2 w 8"/>
                <a:gd name="T21" fmla="*/ 45 h 64"/>
                <a:gd name="T22" fmla="*/ 2 w 8"/>
                <a:gd name="T23" fmla="*/ 45 h 64"/>
                <a:gd name="T24" fmla="*/ 0 w 8"/>
                <a:gd name="T25" fmla="*/ 59 h 64"/>
                <a:gd name="T26" fmla="*/ 0 w 8"/>
                <a:gd name="T27" fmla="*/ 59 h 64"/>
                <a:gd name="T28" fmla="*/ 1 w 8"/>
                <a:gd name="T29" fmla="*/ 52 h 64"/>
                <a:gd name="T30" fmla="*/ 1 w 8"/>
                <a:gd name="T31" fmla="*/ 46 h 64"/>
                <a:gd name="T32" fmla="*/ 1 w 8"/>
                <a:gd name="T33" fmla="*/ 46 h 64"/>
                <a:gd name="T34" fmla="*/ 2 w 8"/>
                <a:gd name="T35" fmla="*/ 38 h 64"/>
                <a:gd name="T36" fmla="*/ 2 w 8"/>
                <a:gd name="T37" fmla="*/ 38 h 64"/>
                <a:gd name="T38" fmla="*/ 4 w 8"/>
                <a:gd name="T39" fmla="*/ 42 h 64"/>
                <a:gd name="T40" fmla="*/ 4 w 8"/>
                <a:gd name="T41" fmla="*/ 42 h 64"/>
                <a:gd name="T42" fmla="*/ 4 w 8"/>
                <a:gd name="T43" fmla="*/ 37 h 64"/>
                <a:gd name="T44" fmla="*/ 4 w 8"/>
                <a:gd name="T45" fmla="*/ 33 h 64"/>
                <a:gd name="T46" fmla="*/ 5 w 8"/>
                <a:gd name="T47" fmla="*/ 28 h 64"/>
                <a:gd name="T48" fmla="*/ 4 w 8"/>
                <a:gd name="T49" fmla="*/ 23 h 64"/>
                <a:gd name="T50" fmla="*/ 4 w 8"/>
                <a:gd name="T51" fmla="*/ 23 h 64"/>
                <a:gd name="T52" fmla="*/ 5 w 8"/>
                <a:gd name="T53" fmla="*/ 21 h 64"/>
                <a:gd name="T54" fmla="*/ 5 w 8"/>
                <a:gd name="T55" fmla="*/ 22 h 64"/>
                <a:gd name="T56" fmla="*/ 5 w 8"/>
                <a:gd name="T57" fmla="*/ 26 h 64"/>
                <a:gd name="T58" fmla="*/ 5 w 8"/>
                <a:gd name="T59" fmla="*/ 30 h 64"/>
                <a:gd name="T60" fmla="*/ 5 w 8"/>
                <a:gd name="T61" fmla="*/ 30 h 64"/>
                <a:gd name="T62" fmla="*/ 7 w 8"/>
                <a:gd name="T63" fmla="*/ 30 h 64"/>
                <a:gd name="T64" fmla="*/ 7 w 8"/>
                <a:gd name="T65" fmla="*/ 30 h 64"/>
                <a:gd name="T66" fmla="*/ 7 w 8"/>
                <a:gd name="T67" fmla="*/ 18 h 64"/>
                <a:gd name="T68" fmla="*/ 5 w 8"/>
                <a:gd name="T69" fmla="*/ 10 h 64"/>
                <a:gd name="T70" fmla="*/ 5 w 8"/>
                <a:gd name="T71" fmla="*/ 10 h 64"/>
                <a:gd name="T72" fmla="*/ 7 w 8"/>
                <a:gd name="T73" fmla="*/ 2 h 64"/>
                <a:gd name="T74" fmla="*/ 8 w 8"/>
                <a:gd name="T75" fmla="*/ 0 h 64"/>
                <a:gd name="T76" fmla="*/ 8 w 8"/>
                <a:gd name="T77" fmla="*/ 0 h 64"/>
                <a:gd name="T78" fmla="*/ 7 w 8"/>
                <a:gd name="T79" fmla="*/ 10 h 64"/>
                <a:gd name="T80" fmla="*/ 8 w 8"/>
                <a:gd name="T81" fmla="*/ 15 h 64"/>
                <a:gd name="T82" fmla="*/ 8 w 8"/>
                <a:gd name="T83" fmla="*/ 18 h 64"/>
                <a:gd name="T84" fmla="*/ 8 w 8"/>
                <a:gd name="T85" fmla="*/ 28 h 64"/>
                <a:gd name="T86" fmla="*/ 8 w 8"/>
                <a:gd name="T87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64">
                  <a:moveTo>
                    <a:pt x="8" y="28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8"/>
                  </a:lnTo>
                  <a:lnTo>
                    <a:pt x="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-2968625" y="2314575"/>
              <a:ext cx="22225" cy="3175"/>
            </a:xfrm>
            <a:custGeom>
              <a:avLst/>
              <a:gdLst>
                <a:gd name="T0" fmla="*/ 14 w 14"/>
                <a:gd name="T1" fmla="*/ 0 h 2"/>
                <a:gd name="T2" fmla="*/ 14 w 14"/>
                <a:gd name="T3" fmla="*/ 0 h 2"/>
                <a:gd name="T4" fmla="*/ 4 w 14"/>
                <a:gd name="T5" fmla="*/ 1 h 2"/>
                <a:gd name="T6" fmla="*/ 0 w 14"/>
                <a:gd name="T7" fmla="*/ 1 h 2"/>
                <a:gd name="T8" fmla="*/ 0 w 14"/>
                <a:gd name="T9" fmla="*/ 2 h 2"/>
                <a:gd name="T10" fmla="*/ 0 w 14"/>
                <a:gd name="T11" fmla="*/ 2 h 2"/>
                <a:gd name="T12" fmla="*/ 0 w 14"/>
                <a:gd name="T13" fmla="*/ 2 h 2"/>
                <a:gd name="T14" fmla="*/ 3 w 14"/>
                <a:gd name="T15" fmla="*/ 1 h 2"/>
                <a:gd name="T16" fmla="*/ 8 w 14"/>
                <a:gd name="T17" fmla="*/ 1 h 2"/>
                <a:gd name="T18" fmla="*/ 14 w 14"/>
                <a:gd name="T19" fmla="*/ 0 h 2"/>
                <a:gd name="T20" fmla="*/ 14 w 14"/>
                <a:gd name="T21" fmla="*/ 0 h 2"/>
                <a:gd name="T22" fmla="*/ 14 w 14"/>
                <a:gd name="T23" fmla="*/ 0 h 2"/>
                <a:gd name="T24" fmla="*/ 14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55"/>
            <p:cNvSpPr>
              <a:spLocks/>
            </p:cNvSpPr>
            <p:nvPr/>
          </p:nvSpPr>
          <p:spPr bwMode="auto">
            <a:xfrm>
              <a:off x="-2976563" y="2311400"/>
              <a:ext cx="20637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5 w 13"/>
                <a:gd name="T5" fmla="*/ 0 h 2"/>
                <a:gd name="T6" fmla="*/ 5 w 13"/>
                <a:gd name="T7" fmla="*/ 0 h 2"/>
                <a:gd name="T8" fmla="*/ 4 w 13"/>
                <a:gd name="T9" fmla="*/ 2 h 2"/>
                <a:gd name="T10" fmla="*/ 0 w 13"/>
                <a:gd name="T11" fmla="*/ 2 h 2"/>
                <a:gd name="T12" fmla="*/ 0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-3060700" y="2290763"/>
              <a:ext cx="68262" cy="12700"/>
            </a:xfrm>
            <a:custGeom>
              <a:avLst/>
              <a:gdLst>
                <a:gd name="T0" fmla="*/ 43 w 43"/>
                <a:gd name="T1" fmla="*/ 4 h 8"/>
                <a:gd name="T2" fmla="*/ 43 w 43"/>
                <a:gd name="T3" fmla="*/ 4 h 8"/>
                <a:gd name="T4" fmla="*/ 34 w 43"/>
                <a:gd name="T5" fmla="*/ 5 h 8"/>
                <a:gd name="T6" fmla="*/ 20 w 43"/>
                <a:gd name="T7" fmla="*/ 7 h 8"/>
                <a:gd name="T8" fmla="*/ 20 w 43"/>
                <a:gd name="T9" fmla="*/ 7 h 8"/>
                <a:gd name="T10" fmla="*/ 20 w 43"/>
                <a:gd name="T11" fmla="*/ 7 h 8"/>
                <a:gd name="T12" fmla="*/ 21 w 43"/>
                <a:gd name="T13" fmla="*/ 5 h 8"/>
                <a:gd name="T14" fmla="*/ 28 w 43"/>
                <a:gd name="T15" fmla="*/ 4 h 8"/>
                <a:gd name="T16" fmla="*/ 36 w 43"/>
                <a:gd name="T17" fmla="*/ 3 h 8"/>
                <a:gd name="T18" fmla="*/ 43 w 43"/>
                <a:gd name="T19" fmla="*/ 0 h 8"/>
                <a:gd name="T20" fmla="*/ 43 w 43"/>
                <a:gd name="T21" fmla="*/ 0 h 8"/>
                <a:gd name="T22" fmla="*/ 30 w 43"/>
                <a:gd name="T23" fmla="*/ 1 h 8"/>
                <a:gd name="T24" fmla="*/ 20 w 43"/>
                <a:gd name="T25" fmla="*/ 4 h 8"/>
                <a:gd name="T26" fmla="*/ 11 w 43"/>
                <a:gd name="T27" fmla="*/ 7 h 8"/>
                <a:gd name="T28" fmla="*/ 0 w 43"/>
                <a:gd name="T29" fmla="*/ 8 h 8"/>
                <a:gd name="T30" fmla="*/ 0 w 43"/>
                <a:gd name="T31" fmla="*/ 8 h 8"/>
                <a:gd name="T32" fmla="*/ 24 w 43"/>
                <a:gd name="T33" fmla="*/ 7 h 8"/>
                <a:gd name="T34" fmla="*/ 38 w 43"/>
                <a:gd name="T35" fmla="*/ 5 h 8"/>
                <a:gd name="T36" fmla="*/ 42 w 43"/>
                <a:gd name="T37" fmla="*/ 4 h 8"/>
                <a:gd name="T38" fmla="*/ 43 w 43"/>
                <a:gd name="T39" fmla="*/ 4 h 8"/>
                <a:gd name="T40" fmla="*/ 43 w 43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">
                  <a:moveTo>
                    <a:pt x="43" y="4"/>
                  </a:moveTo>
                  <a:lnTo>
                    <a:pt x="43" y="4"/>
                  </a:lnTo>
                  <a:lnTo>
                    <a:pt x="34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1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-2997200" y="2286000"/>
              <a:ext cx="20637" cy="4763"/>
            </a:xfrm>
            <a:custGeom>
              <a:avLst/>
              <a:gdLst>
                <a:gd name="T0" fmla="*/ 13 w 13"/>
                <a:gd name="T1" fmla="*/ 1 h 3"/>
                <a:gd name="T2" fmla="*/ 11 w 13"/>
                <a:gd name="T3" fmla="*/ 0 h 3"/>
                <a:gd name="T4" fmla="*/ 0 w 13"/>
                <a:gd name="T5" fmla="*/ 3 h 3"/>
                <a:gd name="T6" fmla="*/ 2 w 13"/>
                <a:gd name="T7" fmla="*/ 3 h 3"/>
                <a:gd name="T8" fmla="*/ 13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-2600325" y="2382838"/>
              <a:ext cx="17462" cy="635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5 w 11"/>
                <a:gd name="T5" fmla="*/ 1 h 4"/>
                <a:gd name="T6" fmla="*/ 0 w 11"/>
                <a:gd name="T7" fmla="*/ 0 h 4"/>
                <a:gd name="T8" fmla="*/ 0 w 11"/>
                <a:gd name="T9" fmla="*/ 0 h 4"/>
                <a:gd name="T10" fmla="*/ 1 w 11"/>
                <a:gd name="T11" fmla="*/ 1 h 4"/>
                <a:gd name="T12" fmla="*/ 4 w 11"/>
                <a:gd name="T13" fmla="*/ 3 h 4"/>
                <a:gd name="T14" fmla="*/ 11 w 11"/>
                <a:gd name="T15" fmla="*/ 4 h 4"/>
                <a:gd name="T16" fmla="*/ 11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-3230563" y="2498725"/>
              <a:ext cx="109537" cy="69850"/>
            </a:xfrm>
            <a:custGeom>
              <a:avLst/>
              <a:gdLst>
                <a:gd name="T0" fmla="*/ 0 w 69"/>
                <a:gd name="T1" fmla="*/ 44 h 44"/>
                <a:gd name="T2" fmla="*/ 0 w 69"/>
                <a:gd name="T3" fmla="*/ 44 h 44"/>
                <a:gd name="T4" fmla="*/ 16 w 69"/>
                <a:gd name="T5" fmla="*/ 31 h 44"/>
                <a:gd name="T6" fmla="*/ 33 w 69"/>
                <a:gd name="T7" fmla="*/ 19 h 44"/>
                <a:gd name="T8" fmla="*/ 51 w 69"/>
                <a:gd name="T9" fmla="*/ 10 h 44"/>
                <a:gd name="T10" fmla="*/ 69 w 69"/>
                <a:gd name="T11" fmla="*/ 0 h 44"/>
                <a:gd name="T12" fmla="*/ 69 w 69"/>
                <a:gd name="T13" fmla="*/ 0 h 44"/>
                <a:gd name="T14" fmla="*/ 52 w 69"/>
                <a:gd name="T15" fmla="*/ 8 h 44"/>
                <a:gd name="T16" fmla="*/ 38 w 69"/>
                <a:gd name="T17" fmla="*/ 17 h 44"/>
                <a:gd name="T18" fmla="*/ 20 w 69"/>
                <a:gd name="T19" fmla="*/ 29 h 44"/>
                <a:gd name="T20" fmla="*/ 0 w 69"/>
                <a:gd name="T21" fmla="*/ 44 h 44"/>
                <a:gd name="T22" fmla="*/ 0 w 69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4">
                  <a:moveTo>
                    <a:pt x="0" y="44"/>
                  </a:moveTo>
                  <a:lnTo>
                    <a:pt x="0" y="44"/>
                  </a:lnTo>
                  <a:lnTo>
                    <a:pt x="16" y="31"/>
                  </a:lnTo>
                  <a:lnTo>
                    <a:pt x="33" y="19"/>
                  </a:lnTo>
                  <a:lnTo>
                    <a:pt x="51" y="1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38" y="17"/>
                  </a:lnTo>
                  <a:lnTo>
                    <a:pt x="20" y="2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-2265363" y="2611438"/>
              <a:ext cx="23812" cy="25400"/>
            </a:xfrm>
            <a:custGeom>
              <a:avLst/>
              <a:gdLst>
                <a:gd name="T0" fmla="*/ 15 w 15"/>
                <a:gd name="T1" fmla="*/ 15 h 16"/>
                <a:gd name="T2" fmla="*/ 15 w 15"/>
                <a:gd name="T3" fmla="*/ 15 h 16"/>
                <a:gd name="T4" fmla="*/ 10 w 15"/>
                <a:gd name="T5" fmla="*/ 9 h 16"/>
                <a:gd name="T6" fmla="*/ 7 w 15"/>
                <a:gd name="T7" fmla="*/ 8 h 16"/>
                <a:gd name="T8" fmla="*/ 6 w 15"/>
                <a:gd name="T9" fmla="*/ 5 h 16"/>
                <a:gd name="T10" fmla="*/ 0 w 15"/>
                <a:gd name="T11" fmla="*/ 0 h 16"/>
                <a:gd name="T12" fmla="*/ 3 w 15"/>
                <a:gd name="T13" fmla="*/ 7 h 16"/>
                <a:gd name="T14" fmla="*/ 3 w 15"/>
                <a:gd name="T15" fmla="*/ 7 h 16"/>
                <a:gd name="T16" fmla="*/ 3 w 15"/>
                <a:gd name="T17" fmla="*/ 7 h 16"/>
                <a:gd name="T18" fmla="*/ 4 w 15"/>
                <a:gd name="T19" fmla="*/ 7 h 16"/>
                <a:gd name="T20" fmla="*/ 10 w 15"/>
                <a:gd name="T21" fmla="*/ 11 h 16"/>
                <a:gd name="T22" fmla="*/ 14 w 15"/>
                <a:gd name="T23" fmla="*/ 15 h 16"/>
                <a:gd name="T24" fmla="*/ 15 w 15"/>
                <a:gd name="T25" fmla="*/ 16 h 16"/>
                <a:gd name="T26" fmla="*/ 15 w 15"/>
                <a:gd name="T27" fmla="*/ 15 h 16"/>
                <a:gd name="T28" fmla="*/ 15 w 15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5" y="15"/>
                  </a:moveTo>
                  <a:lnTo>
                    <a:pt x="15" y="15"/>
                  </a:lnTo>
                  <a:lnTo>
                    <a:pt x="10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-2333625" y="2460625"/>
              <a:ext cx="11112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7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-2335213" y="2449513"/>
              <a:ext cx="19050" cy="15875"/>
            </a:xfrm>
            <a:custGeom>
              <a:avLst/>
              <a:gdLst>
                <a:gd name="T0" fmla="*/ 4 w 12"/>
                <a:gd name="T1" fmla="*/ 1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  <a:gd name="T8" fmla="*/ 4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-2151063" y="2674938"/>
              <a:ext cx="11112" cy="17463"/>
            </a:xfrm>
            <a:custGeom>
              <a:avLst/>
              <a:gdLst>
                <a:gd name="T0" fmla="*/ 6 w 7"/>
                <a:gd name="T1" fmla="*/ 7 h 11"/>
                <a:gd name="T2" fmla="*/ 6 w 7"/>
                <a:gd name="T3" fmla="*/ 7 h 11"/>
                <a:gd name="T4" fmla="*/ 0 w 7"/>
                <a:gd name="T5" fmla="*/ 0 h 11"/>
                <a:gd name="T6" fmla="*/ 0 w 7"/>
                <a:gd name="T7" fmla="*/ 3 h 11"/>
                <a:gd name="T8" fmla="*/ 0 w 7"/>
                <a:gd name="T9" fmla="*/ 3 h 11"/>
                <a:gd name="T10" fmla="*/ 0 w 7"/>
                <a:gd name="T11" fmla="*/ 2 h 11"/>
                <a:gd name="T12" fmla="*/ 1 w 7"/>
                <a:gd name="T13" fmla="*/ 3 h 11"/>
                <a:gd name="T14" fmla="*/ 4 w 7"/>
                <a:gd name="T15" fmla="*/ 7 h 11"/>
                <a:gd name="T16" fmla="*/ 7 w 7"/>
                <a:gd name="T17" fmla="*/ 11 h 11"/>
                <a:gd name="T18" fmla="*/ 6 w 7"/>
                <a:gd name="T19" fmla="*/ 7 h 11"/>
                <a:gd name="T20" fmla="*/ 6 w 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lnTo>
                    <a:pt x="6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-2174875" y="3228975"/>
              <a:ext cx="28575" cy="55563"/>
            </a:xfrm>
            <a:custGeom>
              <a:avLst/>
              <a:gdLst>
                <a:gd name="T0" fmla="*/ 11 w 18"/>
                <a:gd name="T1" fmla="*/ 20 h 35"/>
                <a:gd name="T2" fmla="*/ 11 w 18"/>
                <a:gd name="T3" fmla="*/ 20 h 35"/>
                <a:gd name="T4" fmla="*/ 14 w 18"/>
                <a:gd name="T5" fmla="*/ 13 h 35"/>
                <a:gd name="T6" fmla="*/ 15 w 18"/>
                <a:gd name="T7" fmla="*/ 8 h 35"/>
                <a:gd name="T8" fmla="*/ 16 w 18"/>
                <a:gd name="T9" fmla="*/ 5 h 35"/>
                <a:gd name="T10" fmla="*/ 18 w 18"/>
                <a:gd name="T11" fmla="*/ 0 h 35"/>
                <a:gd name="T12" fmla="*/ 18 w 18"/>
                <a:gd name="T13" fmla="*/ 0 h 35"/>
                <a:gd name="T14" fmla="*/ 10 w 18"/>
                <a:gd name="T15" fmla="*/ 17 h 35"/>
                <a:gd name="T16" fmla="*/ 0 w 18"/>
                <a:gd name="T17" fmla="*/ 35 h 35"/>
                <a:gd name="T18" fmla="*/ 0 w 18"/>
                <a:gd name="T19" fmla="*/ 35 h 35"/>
                <a:gd name="T20" fmla="*/ 8 w 18"/>
                <a:gd name="T21" fmla="*/ 23 h 35"/>
                <a:gd name="T22" fmla="*/ 10 w 18"/>
                <a:gd name="T23" fmla="*/ 20 h 35"/>
                <a:gd name="T24" fmla="*/ 11 w 18"/>
                <a:gd name="T25" fmla="*/ 20 h 35"/>
                <a:gd name="T26" fmla="*/ 11 w 18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11" y="20"/>
                  </a:moveTo>
                  <a:lnTo>
                    <a:pt x="11" y="20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-2062163" y="2871788"/>
              <a:ext cx="6350" cy="14288"/>
            </a:xfrm>
            <a:custGeom>
              <a:avLst/>
              <a:gdLst>
                <a:gd name="T0" fmla="*/ 2 w 4"/>
                <a:gd name="T1" fmla="*/ 5 h 9"/>
                <a:gd name="T2" fmla="*/ 0 w 4"/>
                <a:gd name="T3" fmla="*/ 0 h 9"/>
                <a:gd name="T4" fmla="*/ 4 w 4"/>
                <a:gd name="T5" fmla="*/ 9 h 9"/>
                <a:gd name="T6" fmla="*/ 2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-2193925" y="3303588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4 w 5"/>
                <a:gd name="T9" fmla="*/ 2 h 8"/>
                <a:gd name="T10" fmla="*/ 3 w 5"/>
                <a:gd name="T11" fmla="*/ 4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-2089150" y="3240088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6 w 10"/>
                <a:gd name="T3" fmla="*/ 0 h 19"/>
                <a:gd name="T4" fmla="*/ 0 w 10"/>
                <a:gd name="T5" fmla="*/ 12 h 19"/>
                <a:gd name="T6" fmla="*/ 0 w 10"/>
                <a:gd name="T7" fmla="*/ 13 h 19"/>
                <a:gd name="T8" fmla="*/ 2 w 10"/>
                <a:gd name="T9" fmla="*/ 12 h 19"/>
                <a:gd name="T10" fmla="*/ 2 w 10"/>
                <a:gd name="T11" fmla="*/ 12 h 19"/>
                <a:gd name="T12" fmla="*/ 3 w 10"/>
                <a:gd name="T13" fmla="*/ 12 h 19"/>
                <a:gd name="T14" fmla="*/ 0 w 10"/>
                <a:gd name="T15" fmla="*/ 19 h 19"/>
                <a:gd name="T16" fmla="*/ 0 w 10"/>
                <a:gd name="T17" fmla="*/ 19 h 19"/>
                <a:gd name="T18" fmla="*/ 7 w 10"/>
                <a:gd name="T19" fmla="*/ 6 h 19"/>
                <a:gd name="T20" fmla="*/ 9 w 10"/>
                <a:gd name="T21" fmla="*/ 4 h 19"/>
                <a:gd name="T22" fmla="*/ 10 w 10"/>
                <a:gd name="T23" fmla="*/ 4 h 19"/>
                <a:gd name="T24" fmla="*/ 10 w 10"/>
                <a:gd name="T25" fmla="*/ 4 h 19"/>
                <a:gd name="T26" fmla="*/ 10 w 10"/>
                <a:gd name="T27" fmla="*/ 1 h 19"/>
                <a:gd name="T28" fmla="*/ 10 w 10"/>
                <a:gd name="T29" fmla="*/ 1 h 19"/>
                <a:gd name="T30" fmla="*/ 6 w 10"/>
                <a:gd name="T31" fmla="*/ 5 h 19"/>
                <a:gd name="T32" fmla="*/ 3 w 10"/>
                <a:gd name="T33" fmla="*/ 8 h 19"/>
                <a:gd name="T34" fmla="*/ 6 w 10"/>
                <a:gd name="T35" fmla="*/ 0 h 19"/>
                <a:gd name="T36" fmla="*/ 6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-2163763" y="3349625"/>
              <a:ext cx="31750" cy="53975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0 h 34"/>
                <a:gd name="T4" fmla="*/ 7 w 20"/>
                <a:gd name="T5" fmla="*/ 21 h 34"/>
                <a:gd name="T6" fmla="*/ 1 w 20"/>
                <a:gd name="T7" fmla="*/ 29 h 34"/>
                <a:gd name="T8" fmla="*/ 0 w 20"/>
                <a:gd name="T9" fmla="*/ 32 h 34"/>
                <a:gd name="T10" fmla="*/ 1 w 20"/>
                <a:gd name="T11" fmla="*/ 34 h 34"/>
                <a:gd name="T12" fmla="*/ 1 w 20"/>
                <a:gd name="T13" fmla="*/ 34 h 34"/>
                <a:gd name="T14" fmla="*/ 11 w 20"/>
                <a:gd name="T15" fmla="*/ 20 h 34"/>
                <a:gd name="T16" fmla="*/ 18 w 20"/>
                <a:gd name="T17" fmla="*/ 9 h 34"/>
                <a:gd name="T18" fmla="*/ 15 w 20"/>
                <a:gd name="T19" fmla="*/ 12 h 34"/>
                <a:gd name="T20" fmla="*/ 15 w 20"/>
                <a:gd name="T21" fmla="*/ 12 h 34"/>
                <a:gd name="T22" fmla="*/ 20 w 20"/>
                <a:gd name="T23" fmla="*/ 0 h 34"/>
                <a:gd name="T24" fmla="*/ 2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lnTo>
                    <a:pt x="20" y="0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1" y="20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69"/>
            <p:cNvSpPr>
              <a:spLocks/>
            </p:cNvSpPr>
            <p:nvPr/>
          </p:nvSpPr>
          <p:spPr bwMode="auto">
            <a:xfrm>
              <a:off x="-2132013" y="3340100"/>
              <a:ext cx="4762" cy="952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0 h 6"/>
                <a:gd name="T6" fmla="*/ 3 w 3"/>
                <a:gd name="T7" fmla="*/ 0 h 6"/>
                <a:gd name="T8" fmla="*/ 0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-2449513" y="3532188"/>
              <a:ext cx="12700" cy="7938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0 h 5"/>
                <a:gd name="T4" fmla="*/ 0 w 8"/>
                <a:gd name="T5" fmla="*/ 4 h 5"/>
                <a:gd name="T6" fmla="*/ 0 w 8"/>
                <a:gd name="T7" fmla="*/ 4 h 5"/>
                <a:gd name="T8" fmla="*/ 0 w 8"/>
                <a:gd name="T9" fmla="*/ 4 h 5"/>
                <a:gd name="T10" fmla="*/ 0 w 8"/>
                <a:gd name="T11" fmla="*/ 4 h 5"/>
                <a:gd name="T12" fmla="*/ 0 w 8"/>
                <a:gd name="T13" fmla="*/ 5 h 5"/>
                <a:gd name="T14" fmla="*/ 1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-2527300" y="3570288"/>
              <a:ext cx="20637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-2640013" y="3597275"/>
              <a:ext cx="20637" cy="3175"/>
            </a:xfrm>
            <a:custGeom>
              <a:avLst/>
              <a:gdLst>
                <a:gd name="T0" fmla="*/ 10 w 13"/>
                <a:gd name="T1" fmla="*/ 0 h 2"/>
                <a:gd name="T2" fmla="*/ 0 w 13"/>
                <a:gd name="T3" fmla="*/ 2 h 2"/>
                <a:gd name="T4" fmla="*/ 2 w 13"/>
                <a:gd name="T5" fmla="*/ 2 h 2"/>
                <a:gd name="T6" fmla="*/ 13 w 13"/>
                <a:gd name="T7" fmla="*/ 0 h 2"/>
                <a:gd name="T8" fmla="*/ 10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-2479675" y="3619500"/>
              <a:ext cx="30162" cy="14288"/>
            </a:xfrm>
            <a:custGeom>
              <a:avLst/>
              <a:gdLst>
                <a:gd name="T0" fmla="*/ 0 w 19"/>
                <a:gd name="T1" fmla="*/ 9 h 9"/>
                <a:gd name="T2" fmla="*/ 0 w 19"/>
                <a:gd name="T3" fmla="*/ 9 h 9"/>
                <a:gd name="T4" fmla="*/ 4 w 19"/>
                <a:gd name="T5" fmla="*/ 7 h 9"/>
                <a:gd name="T6" fmla="*/ 6 w 19"/>
                <a:gd name="T7" fmla="*/ 7 h 9"/>
                <a:gd name="T8" fmla="*/ 15 w 19"/>
                <a:gd name="T9" fmla="*/ 3 h 9"/>
                <a:gd name="T10" fmla="*/ 5 w 19"/>
                <a:gd name="T11" fmla="*/ 9 h 9"/>
                <a:gd name="T12" fmla="*/ 5 w 19"/>
                <a:gd name="T13" fmla="*/ 9 h 9"/>
                <a:gd name="T14" fmla="*/ 11 w 19"/>
                <a:gd name="T15" fmla="*/ 6 h 9"/>
                <a:gd name="T16" fmla="*/ 16 w 19"/>
                <a:gd name="T17" fmla="*/ 3 h 9"/>
                <a:gd name="T18" fmla="*/ 17 w 19"/>
                <a:gd name="T19" fmla="*/ 2 h 9"/>
                <a:gd name="T20" fmla="*/ 19 w 19"/>
                <a:gd name="T21" fmla="*/ 0 h 9"/>
                <a:gd name="T22" fmla="*/ 17 w 19"/>
                <a:gd name="T23" fmla="*/ 0 h 9"/>
                <a:gd name="T24" fmla="*/ 17 w 19"/>
                <a:gd name="T25" fmla="*/ 0 h 9"/>
                <a:gd name="T26" fmla="*/ 0 w 19"/>
                <a:gd name="T27" fmla="*/ 9 h 9"/>
                <a:gd name="T28" fmla="*/ 0 w 1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15" y="3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-3313113" y="33448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4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-3151188" y="3486150"/>
              <a:ext cx="38100" cy="23813"/>
            </a:xfrm>
            <a:custGeom>
              <a:avLst/>
              <a:gdLst>
                <a:gd name="T0" fmla="*/ 17 w 24"/>
                <a:gd name="T1" fmla="*/ 13 h 15"/>
                <a:gd name="T2" fmla="*/ 17 w 24"/>
                <a:gd name="T3" fmla="*/ 13 h 15"/>
                <a:gd name="T4" fmla="*/ 16 w 24"/>
                <a:gd name="T5" fmla="*/ 11 h 15"/>
                <a:gd name="T6" fmla="*/ 19 w 24"/>
                <a:gd name="T7" fmla="*/ 13 h 15"/>
                <a:gd name="T8" fmla="*/ 24 w 24"/>
                <a:gd name="T9" fmla="*/ 15 h 15"/>
                <a:gd name="T10" fmla="*/ 24 w 24"/>
                <a:gd name="T11" fmla="*/ 15 h 15"/>
                <a:gd name="T12" fmla="*/ 2 w 24"/>
                <a:gd name="T13" fmla="*/ 0 h 15"/>
                <a:gd name="T14" fmla="*/ 2 w 24"/>
                <a:gd name="T15" fmla="*/ 0 h 15"/>
                <a:gd name="T16" fmla="*/ 1 w 24"/>
                <a:gd name="T17" fmla="*/ 0 h 15"/>
                <a:gd name="T18" fmla="*/ 0 w 24"/>
                <a:gd name="T19" fmla="*/ 0 h 15"/>
                <a:gd name="T20" fmla="*/ 0 w 24"/>
                <a:gd name="T21" fmla="*/ 0 h 15"/>
                <a:gd name="T22" fmla="*/ 17 w 24"/>
                <a:gd name="T23" fmla="*/ 13 h 15"/>
                <a:gd name="T24" fmla="*/ 17 w 24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5">
                  <a:moveTo>
                    <a:pt x="17" y="13"/>
                  </a:moveTo>
                  <a:lnTo>
                    <a:pt x="17" y="13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-3167063" y="3471863"/>
              <a:ext cx="19050" cy="14288"/>
            </a:xfrm>
            <a:custGeom>
              <a:avLst/>
              <a:gdLst>
                <a:gd name="T0" fmla="*/ 7 w 12"/>
                <a:gd name="T1" fmla="*/ 3 h 9"/>
                <a:gd name="T2" fmla="*/ 7 w 12"/>
                <a:gd name="T3" fmla="*/ 3 h 9"/>
                <a:gd name="T4" fmla="*/ 0 w 12"/>
                <a:gd name="T5" fmla="*/ 0 h 9"/>
                <a:gd name="T6" fmla="*/ 0 w 12"/>
                <a:gd name="T7" fmla="*/ 0 h 9"/>
                <a:gd name="T8" fmla="*/ 12 w 12"/>
                <a:gd name="T9" fmla="*/ 9 h 9"/>
                <a:gd name="T10" fmla="*/ 12 w 12"/>
                <a:gd name="T11" fmla="*/ 9 h 9"/>
                <a:gd name="T12" fmla="*/ 11 w 12"/>
                <a:gd name="T13" fmla="*/ 7 h 9"/>
                <a:gd name="T14" fmla="*/ 7 w 12"/>
                <a:gd name="T15" fmla="*/ 3 h 9"/>
                <a:gd name="T16" fmla="*/ 7 w 1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Rectangle 77"/>
            <p:cNvSpPr>
              <a:spLocks noChangeArrowheads="1"/>
            </p:cNvSpPr>
            <p:nvPr/>
          </p:nvSpPr>
          <p:spPr bwMode="auto">
            <a:xfrm>
              <a:off x="-3438525" y="2886075"/>
              <a:ext cx="1587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-3441700" y="2789238"/>
              <a:ext cx="41275" cy="282575"/>
            </a:xfrm>
            <a:custGeom>
              <a:avLst/>
              <a:gdLst>
                <a:gd name="T0" fmla="*/ 21 w 26"/>
                <a:gd name="T1" fmla="*/ 2 h 178"/>
                <a:gd name="T2" fmla="*/ 11 w 26"/>
                <a:gd name="T3" fmla="*/ 31 h 178"/>
                <a:gd name="T4" fmla="*/ 8 w 26"/>
                <a:gd name="T5" fmla="*/ 48 h 178"/>
                <a:gd name="T6" fmla="*/ 8 w 26"/>
                <a:gd name="T7" fmla="*/ 50 h 178"/>
                <a:gd name="T8" fmla="*/ 7 w 26"/>
                <a:gd name="T9" fmla="*/ 52 h 178"/>
                <a:gd name="T10" fmla="*/ 9 w 26"/>
                <a:gd name="T11" fmla="*/ 53 h 178"/>
                <a:gd name="T12" fmla="*/ 4 w 26"/>
                <a:gd name="T13" fmla="*/ 107 h 178"/>
                <a:gd name="T14" fmla="*/ 2 w 26"/>
                <a:gd name="T15" fmla="*/ 97 h 178"/>
                <a:gd name="T16" fmla="*/ 2 w 26"/>
                <a:gd name="T17" fmla="*/ 83 h 178"/>
                <a:gd name="T18" fmla="*/ 4 w 26"/>
                <a:gd name="T19" fmla="*/ 68 h 178"/>
                <a:gd name="T20" fmla="*/ 2 w 26"/>
                <a:gd name="T21" fmla="*/ 71 h 178"/>
                <a:gd name="T22" fmla="*/ 2 w 26"/>
                <a:gd name="T23" fmla="*/ 68 h 178"/>
                <a:gd name="T24" fmla="*/ 0 w 26"/>
                <a:gd name="T25" fmla="*/ 118 h 178"/>
                <a:gd name="T26" fmla="*/ 5 w 26"/>
                <a:gd name="T27" fmla="*/ 168 h 178"/>
                <a:gd name="T28" fmla="*/ 5 w 26"/>
                <a:gd name="T29" fmla="*/ 159 h 178"/>
                <a:gd name="T30" fmla="*/ 9 w 26"/>
                <a:gd name="T31" fmla="*/ 176 h 178"/>
                <a:gd name="T32" fmla="*/ 12 w 26"/>
                <a:gd name="T33" fmla="*/ 178 h 178"/>
                <a:gd name="T34" fmla="*/ 8 w 26"/>
                <a:gd name="T35" fmla="*/ 163 h 178"/>
                <a:gd name="T36" fmla="*/ 9 w 26"/>
                <a:gd name="T37" fmla="*/ 163 h 178"/>
                <a:gd name="T38" fmla="*/ 7 w 26"/>
                <a:gd name="T39" fmla="*/ 145 h 178"/>
                <a:gd name="T40" fmla="*/ 5 w 26"/>
                <a:gd name="T41" fmla="*/ 151 h 178"/>
                <a:gd name="T42" fmla="*/ 4 w 26"/>
                <a:gd name="T43" fmla="*/ 151 h 178"/>
                <a:gd name="T44" fmla="*/ 4 w 26"/>
                <a:gd name="T45" fmla="*/ 136 h 178"/>
                <a:gd name="T46" fmla="*/ 5 w 26"/>
                <a:gd name="T47" fmla="*/ 125 h 178"/>
                <a:gd name="T48" fmla="*/ 5 w 26"/>
                <a:gd name="T49" fmla="*/ 98 h 178"/>
                <a:gd name="T50" fmla="*/ 7 w 26"/>
                <a:gd name="T51" fmla="*/ 101 h 178"/>
                <a:gd name="T52" fmla="*/ 7 w 26"/>
                <a:gd name="T53" fmla="*/ 95 h 178"/>
                <a:gd name="T54" fmla="*/ 12 w 26"/>
                <a:gd name="T55" fmla="*/ 50 h 178"/>
                <a:gd name="T56" fmla="*/ 24 w 26"/>
                <a:gd name="T57" fmla="*/ 6 h 178"/>
                <a:gd name="T58" fmla="*/ 26 w 26"/>
                <a:gd name="T59" fmla="*/ 0 h 178"/>
                <a:gd name="T60" fmla="*/ 21 w 26"/>
                <a:gd name="T61" fmla="*/ 4 h 178"/>
                <a:gd name="T62" fmla="*/ 21 w 26"/>
                <a:gd name="T6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8">
                  <a:moveTo>
                    <a:pt x="21" y="2"/>
                  </a:moveTo>
                  <a:lnTo>
                    <a:pt x="21" y="2"/>
                  </a:lnTo>
                  <a:lnTo>
                    <a:pt x="15" y="17"/>
                  </a:lnTo>
                  <a:lnTo>
                    <a:pt x="11" y="3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7" y="6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2" y="8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5" y="159"/>
                  </a:lnTo>
                  <a:lnTo>
                    <a:pt x="7" y="166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5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5" y="13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73"/>
                  </a:lnTo>
                  <a:lnTo>
                    <a:pt x="12" y="50"/>
                  </a:lnTo>
                  <a:lnTo>
                    <a:pt x="17" y="2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-3271838" y="2570163"/>
              <a:ext cx="31750" cy="3175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9 w 20"/>
                <a:gd name="T5" fmla="*/ 3 h 20"/>
                <a:gd name="T6" fmla="*/ 20 w 20"/>
                <a:gd name="T7" fmla="*/ 0 h 20"/>
                <a:gd name="T8" fmla="*/ 20 w 20"/>
                <a:gd name="T9" fmla="*/ 0 h 20"/>
                <a:gd name="T10" fmla="*/ 15 w 20"/>
                <a:gd name="T11" fmla="*/ 5 h 20"/>
                <a:gd name="T12" fmla="*/ 8 w 20"/>
                <a:gd name="T13" fmla="*/ 11 h 20"/>
                <a:gd name="T14" fmla="*/ 11 w 20"/>
                <a:gd name="T15" fmla="*/ 7 h 20"/>
                <a:gd name="T16" fmla="*/ 11 w 20"/>
                <a:gd name="T17" fmla="*/ 7 h 20"/>
                <a:gd name="T18" fmla="*/ 0 w 20"/>
                <a:gd name="T19" fmla="*/ 20 h 20"/>
                <a:gd name="T20" fmla="*/ 0 w 20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-3297238" y="2598738"/>
              <a:ext cx="22225" cy="26988"/>
            </a:xfrm>
            <a:custGeom>
              <a:avLst/>
              <a:gdLst>
                <a:gd name="T0" fmla="*/ 14 w 14"/>
                <a:gd name="T1" fmla="*/ 0 h 17"/>
                <a:gd name="T2" fmla="*/ 14 w 14"/>
                <a:gd name="T3" fmla="*/ 0 h 17"/>
                <a:gd name="T4" fmla="*/ 12 w 14"/>
                <a:gd name="T5" fmla="*/ 1 h 17"/>
                <a:gd name="T6" fmla="*/ 8 w 14"/>
                <a:gd name="T7" fmla="*/ 5 h 17"/>
                <a:gd name="T8" fmla="*/ 0 w 14"/>
                <a:gd name="T9" fmla="*/ 13 h 17"/>
                <a:gd name="T10" fmla="*/ 2 w 14"/>
                <a:gd name="T11" fmla="*/ 17 h 17"/>
                <a:gd name="T12" fmla="*/ 2 w 14"/>
                <a:gd name="T13" fmla="*/ 17 h 17"/>
                <a:gd name="T14" fmla="*/ 8 w 14"/>
                <a:gd name="T15" fmla="*/ 11 h 17"/>
                <a:gd name="T16" fmla="*/ 8 w 14"/>
                <a:gd name="T17" fmla="*/ 8 h 17"/>
                <a:gd name="T18" fmla="*/ 6 w 14"/>
                <a:gd name="T19" fmla="*/ 8 h 17"/>
                <a:gd name="T20" fmla="*/ 4 w 14"/>
                <a:gd name="T21" fmla="*/ 11 h 17"/>
                <a:gd name="T22" fmla="*/ 4 w 14"/>
                <a:gd name="T23" fmla="*/ 11 h 17"/>
                <a:gd name="T24" fmla="*/ 8 w 14"/>
                <a:gd name="T25" fmla="*/ 5 h 17"/>
                <a:gd name="T26" fmla="*/ 10 w 14"/>
                <a:gd name="T27" fmla="*/ 4 h 17"/>
                <a:gd name="T28" fmla="*/ 12 w 14"/>
                <a:gd name="T29" fmla="*/ 4 h 17"/>
                <a:gd name="T30" fmla="*/ 14 w 14"/>
                <a:gd name="T31" fmla="*/ 0 h 17"/>
                <a:gd name="T32" fmla="*/ 14 w 1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-3392488" y="2746375"/>
              <a:ext cx="6350" cy="12700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0 h 8"/>
                <a:gd name="T4" fmla="*/ 0 w 4"/>
                <a:gd name="T5" fmla="*/ 8 h 8"/>
                <a:gd name="T6" fmla="*/ 4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-3386138" y="2733675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-3367088" y="2701925"/>
              <a:ext cx="11112" cy="12700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7 w 7"/>
                <a:gd name="T7" fmla="*/ 0 h 8"/>
                <a:gd name="T8" fmla="*/ 7 w 7"/>
                <a:gd name="T9" fmla="*/ 0 h 8"/>
                <a:gd name="T10" fmla="*/ 0 w 7"/>
                <a:gd name="T11" fmla="*/ 8 h 8"/>
                <a:gd name="T12" fmla="*/ 0 w 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-3378200" y="2711450"/>
              <a:ext cx="17462" cy="22225"/>
            </a:xfrm>
            <a:custGeom>
              <a:avLst/>
              <a:gdLst>
                <a:gd name="T0" fmla="*/ 11 w 11"/>
                <a:gd name="T1" fmla="*/ 0 h 14"/>
                <a:gd name="T2" fmla="*/ 7 w 11"/>
                <a:gd name="T3" fmla="*/ 2 h 14"/>
                <a:gd name="T4" fmla="*/ 7 w 11"/>
                <a:gd name="T5" fmla="*/ 2 h 14"/>
                <a:gd name="T6" fmla="*/ 0 w 11"/>
                <a:gd name="T7" fmla="*/ 14 h 14"/>
                <a:gd name="T8" fmla="*/ 0 w 11"/>
                <a:gd name="T9" fmla="*/ 14 h 14"/>
                <a:gd name="T10" fmla="*/ 2 w 11"/>
                <a:gd name="T11" fmla="*/ 13 h 14"/>
                <a:gd name="T12" fmla="*/ 4 w 11"/>
                <a:gd name="T13" fmla="*/ 11 h 14"/>
                <a:gd name="T14" fmla="*/ 11 w 11"/>
                <a:gd name="T15" fmla="*/ 0 h 14"/>
                <a:gd name="T16" fmla="*/ 11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-3435350" y="3255963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4 w 4"/>
                <a:gd name="T5" fmla="*/ 7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-3495675" y="3143250"/>
              <a:ext cx="60325" cy="112713"/>
            </a:xfrm>
            <a:custGeom>
              <a:avLst/>
              <a:gdLst>
                <a:gd name="T0" fmla="*/ 23 w 38"/>
                <a:gd name="T1" fmla="*/ 48 h 71"/>
                <a:gd name="T2" fmla="*/ 23 w 38"/>
                <a:gd name="T3" fmla="*/ 48 h 71"/>
                <a:gd name="T4" fmla="*/ 22 w 38"/>
                <a:gd name="T5" fmla="*/ 46 h 71"/>
                <a:gd name="T6" fmla="*/ 20 w 38"/>
                <a:gd name="T7" fmla="*/ 43 h 71"/>
                <a:gd name="T8" fmla="*/ 19 w 38"/>
                <a:gd name="T9" fmla="*/ 42 h 71"/>
                <a:gd name="T10" fmla="*/ 19 w 38"/>
                <a:gd name="T11" fmla="*/ 44 h 71"/>
                <a:gd name="T12" fmla="*/ 19 w 38"/>
                <a:gd name="T13" fmla="*/ 44 h 71"/>
                <a:gd name="T14" fmla="*/ 23 w 38"/>
                <a:gd name="T15" fmla="*/ 52 h 71"/>
                <a:gd name="T16" fmla="*/ 24 w 38"/>
                <a:gd name="T17" fmla="*/ 52 h 71"/>
                <a:gd name="T18" fmla="*/ 24 w 38"/>
                <a:gd name="T19" fmla="*/ 51 h 71"/>
                <a:gd name="T20" fmla="*/ 24 w 38"/>
                <a:gd name="T21" fmla="*/ 51 h 71"/>
                <a:gd name="T22" fmla="*/ 32 w 38"/>
                <a:gd name="T23" fmla="*/ 63 h 71"/>
                <a:gd name="T24" fmla="*/ 38 w 38"/>
                <a:gd name="T25" fmla="*/ 71 h 71"/>
                <a:gd name="T26" fmla="*/ 38 w 38"/>
                <a:gd name="T27" fmla="*/ 71 h 71"/>
                <a:gd name="T28" fmla="*/ 32 w 38"/>
                <a:gd name="T29" fmla="*/ 58 h 71"/>
                <a:gd name="T30" fmla="*/ 24 w 38"/>
                <a:gd name="T31" fmla="*/ 40 h 71"/>
                <a:gd name="T32" fmla="*/ 11 w 38"/>
                <a:gd name="T33" fmla="*/ 5 h 71"/>
                <a:gd name="T34" fmla="*/ 11 w 38"/>
                <a:gd name="T35" fmla="*/ 5 h 71"/>
                <a:gd name="T36" fmla="*/ 7 w 38"/>
                <a:gd name="T37" fmla="*/ 1 h 71"/>
                <a:gd name="T38" fmla="*/ 5 w 38"/>
                <a:gd name="T39" fmla="*/ 0 h 71"/>
                <a:gd name="T40" fmla="*/ 5 w 38"/>
                <a:gd name="T41" fmla="*/ 1 h 71"/>
                <a:gd name="T42" fmla="*/ 3 w 38"/>
                <a:gd name="T43" fmla="*/ 2 h 71"/>
                <a:gd name="T44" fmla="*/ 0 w 38"/>
                <a:gd name="T45" fmla="*/ 4 h 71"/>
                <a:gd name="T46" fmla="*/ 0 w 38"/>
                <a:gd name="T47" fmla="*/ 4 h 71"/>
                <a:gd name="T48" fmla="*/ 1 w 38"/>
                <a:gd name="T49" fmla="*/ 9 h 71"/>
                <a:gd name="T50" fmla="*/ 5 w 38"/>
                <a:gd name="T51" fmla="*/ 20 h 71"/>
                <a:gd name="T52" fmla="*/ 9 w 38"/>
                <a:gd name="T53" fmla="*/ 31 h 71"/>
                <a:gd name="T54" fmla="*/ 11 w 38"/>
                <a:gd name="T55" fmla="*/ 33 h 71"/>
                <a:gd name="T56" fmla="*/ 12 w 38"/>
                <a:gd name="T57" fmla="*/ 35 h 71"/>
                <a:gd name="T58" fmla="*/ 12 w 38"/>
                <a:gd name="T59" fmla="*/ 35 h 71"/>
                <a:gd name="T60" fmla="*/ 11 w 38"/>
                <a:gd name="T61" fmla="*/ 32 h 71"/>
                <a:gd name="T62" fmla="*/ 12 w 38"/>
                <a:gd name="T63" fmla="*/ 32 h 71"/>
                <a:gd name="T64" fmla="*/ 13 w 38"/>
                <a:gd name="T65" fmla="*/ 36 h 71"/>
                <a:gd name="T66" fmla="*/ 15 w 38"/>
                <a:gd name="T67" fmla="*/ 38 h 71"/>
                <a:gd name="T68" fmla="*/ 12 w 38"/>
                <a:gd name="T69" fmla="*/ 28 h 71"/>
                <a:gd name="T70" fmla="*/ 12 w 38"/>
                <a:gd name="T71" fmla="*/ 28 h 71"/>
                <a:gd name="T72" fmla="*/ 12 w 38"/>
                <a:gd name="T73" fmla="*/ 28 h 71"/>
                <a:gd name="T74" fmla="*/ 13 w 38"/>
                <a:gd name="T75" fmla="*/ 28 h 71"/>
                <a:gd name="T76" fmla="*/ 16 w 38"/>
                <a:gd name="T77" fmla="*/ 32 h 71"/>
                <a:gd name="T78" fmla="*/ 23 w 38"/>
                <a:gd name="T79" fmla="*/ 48 h 71"/>
                <a:gd name="T80" fmla="*/ 23 w 38"/>
                <a:gd name="T8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71">
                  <a:moveTo>
                    <a:pt x="23" y="48"/>
                  </a:moveTo>
                  <a:lnTo>
                    <a:pt x="23" y="48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6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58"/>
                  </a:lnTo>
                  <a:lnTo>
                    <a:pt x="24" y="4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87"/>
            <p:cNvSpPr>
              <a:spLocks/>
            </p:cNvSpPr>
            <p:nvPr/>
          </p:nvSpPr>
          <p:spPr bwMode="auto">
            <a:xfrm>
              <a:off x="-3468688" y="3235325"/>
              <a:ext cx="9525" cy="1746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11 h 11"/>
                <a:gd name="T4" fmla="*/ 5 w 6"/>
                <a:gd name="T5" fmla="*/ 9 h 11"/>
                <a:gd name="T6" fmla="*/ 3 w 6"/>
                <a:gd name="T7" fmla="*/ 7 h 11"/>
                <a:gd name="T8" fmla="*/ 0 w 6"/>
                <a:gd name="T9" fmla="*/ 0 h 11"/>
                <a:gd name="T10" fmla="*/ 0 w 6"/>
                <a:gd name="T11" fmla="*/ 0 h 11"/>
                <a:gd name="T12" fmla="*/ 6 w 6"/>
                <a:gd name="T13" fmla="*/ 11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-3319463" y="2641600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3 w 7"/>
                <a:gd name="T9" fmla="*/ 5 h 7"/>
                <a:gd name="T10" fmla="*/ 7 w 7"/>
                <a:gd name="T11" fmla="*/ 0 h 7"/>
                <a:gd name="T12" fmla="*/ 7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-2955925" y="2438400"/>
              <a:ext cx="11112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-2797175" y="2381250"/>
              <a:ext cx="52387" cy="1588"/>
            </a:xfrm>
            <a:custGeom>
              <a:avLst/>
              <a:gdLst>
                <a:gd name="T0" fmla="*/ 33 w 33"/>
                <a:gd name="T1" fmla="*/ 1 h 1"/>
                <a:gd name="T2" fmla="*/ 33 w 33"/>
                <a:gd name="T3" fmla="*/ 1 h 1"/>
                <a:gd name="T4" fmla="*/ 15 w 33"/>
                <a:gd name="T5" fmla="*/ 0 h 1"/>
                <a:gd name="T6" fmla="*/ 0 w 33"/>
                <a:gd name="T7" fmla="*/ 0 h 1"/>
                <a:gd name="T8" fmla="*/ 0 w 33"/>
                <a:gd name="T9" fmla="*/ 0 h 1"/>
                <a:gd name="T10" fmla="*/ 13 w 33"/>
                <a:gd name="T11" fmla="*/ 1 h 1"/>
                <a:gd name="T12" fmla="*/ 25 w 33"/>
                <a:gd name="T13" fmla="*/ 1 h 1"/>
                <a:gd name="T14" fmla="*/ 23 w 33"/>
                <a:gd name="T15" fmla="*/ 1 h 1"/>
                <a:gd name="T16" fmla="*/ 33 w 3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">
                  <a:moveTo>
                    <a:pt x="33" y="1"/>
                  </a:moveTo>
                  <a:lnTo>
                    <a:pt x="33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19" name="Gruppieren 205"/>
          <p:cNvGrpSpPr>
            <a:grpSpLocks noChangeAspect="1"/>
          </p:cNvGrpSpPr>
          <p:nvPr/>
        </p:nvGrpSpPr>
        <p:grpSpPr>
          <a:xfrm>
            <a:off x="4924399" y="3407572"/>
            <a:ext cx="646424" cy="326533"/>
            <a:chOff x="-3500438" y="2281238"/>
            <a:chExt cx="1465262" cy="1412875"/>
          </a:xfrm>
          <a:solidFill>
            <a:schemeClr val="accent5"/>
          </a:solidFill>
        </p:grpSpPr>
        <p:sp>
          <p:nvSpPr>
            <p:cNvPr id="120" name="Freeform 6"/>
            <p:cNvSpPr>
              <a:spLocks/>
            </p:cNvSpPr>
            <p:nvPr/>
          </p:nvSpPr>
          <p:spPr bwMode="auto">
            <a:xfrm>
              <a:off x="-3251200" y="2341563"/>
              <a:ext cx="123825" cy="33338"/>
            </a:xfrm>
            <a:custGeom>
              <a:avLst/>
              <a:gdLst>
                <a:gd name="T0" fmla="*/ 26 w 78"/>
                <a:gd name="T1" fmla="*/ 14 h 21"/>
                <a:gd name="T2" fmla="*/ 25 w 78"/>
                <a:gd name="T3" fmla="*/ 15 h 21"/>
                <a:gd name="T4" fmla="*/ 25 w 78"/>
                <a:gd name="T5" fmla="*/ 15 h 21"/>
                <a:gd name="T6" fmla="*/ 37 w 78"/>
                <a:gd name="T7" fmla="*/ 11 h 21"/>
                <a:gd name="T8" fmla="*/ 48 w 78"/>
                <a:gd name="T9" fmla="*/ 10 h 21"/>
                <a:gd name="T10" fmla="*/ 48 w 78"/>
                <a:gd name="T11" fmla="*/ 10 h 21"/>
                <a:gd name="T12" fmla="*/ 46 w 78"/>
                <a:gd name="T13" fmla="*/ 11 h 21"/>
                <a:gd name="T14" fmla="*/ 42 w 78"/>
                <a:gd name="T15" fmla="*/ 13 h 21"/>
                <a:gd name="T16" fmla="*/ 42 w 78"/>
                <a:gd name="T17" fmla="*/ 13 h 21"/>
                <a:gd name="T18" fmla="*/ 59 w 78"/>
                <a:gd name="T19" fmla="*/ 9 h 21"/>
                <a:gd name="T20" fmla="*/ 63 w 78"/>
                <a:gd name="T21" fmla="*/ 6 h 21"/>
                <a:gd name="T22" fmla="*/ 65 w 78"/>
                <a:gd name="T23" fmla="*/ 3 h 21"/>
                <a:gd name="T24" fmla="*/ 78 w 78"/>
                <a:gd name="T25" fmla="*/ 0 h 21"/>
                <a:gd name="T26" fmla="*/ 78 w 78"/>
                <a:gd name="T27" fmla="*/ 0 h 21"/>
                <a:gd name="T28" fmla="*/ 71 w 78"/>
                <a:gd name="T29" fmla="*/ 2 h 21"/>
                <a:gd name="T30" fmla="*/ 71 w 78"/>
                <a:gd name="T31" fmla="*/ 2 h 21"/>
                <a:gd name="T32" fmla="*/ 63 w 78"/>
                <a:gd name="T33" fmla="*/ 2 h 21"/>
                <a:gd name="T34" fmla="*/ 60 w 78"/>
                <a:gd name="T35" fmla="*/ 2 h 21"/>
                <a:gd name="T36" fmla="*/ 60 w 78"/>
                <a:gd name="T37" fmla="*/ 2 h 21"/>
                <a:gd name="T38" fmla="*/ 60 w 78"/>
                <a:gd name="T39" fmla="*/ 2 h 21"/>
                <a:gd name="T40" fmla="*/ 49 w 78"/>
                <a:gd name="T41" fmla="*/ 4 h 21"/>
                <a:gd name="T42" fmla="*/ 46 w 78"/>
                <a:gd name="T43" fmla="*/ 6 h 21"/>
                <a:gd name="T44" fmla="*/ 45 w 78"/>
                <a:gd name="T45" fmla="*/ 7 h 21"/>
                <a:gd name="T46" fmla="*/ 45 w 78"/>
                <a:gd name="T47" fmla="*/ 7 h 21"/>
                <a:gd name="T48" fmla="*/ 40 w 78"/>
                <a:gd name="T49" fmla="*/ 9 h 21"/>
                <a:gd name="T50" fmla="*/ 34 w 78"/>
                <a:gd name="T51" fmla="*/ 10 h 21"/>
                <a:gd name="T52" fmla="*/ 33 w 78"/>
                <a:gd name="T53" fmla="*/ 10 h 21"/>
                <a:gd name="T54" fmla="*/ 37 w 78"/>
                <a:gd name="T55" fmla="*/ 7 h 21"/>
                <a:gd name="T56" fmla="*/ 13 w 78"/>
                <a:gd name="T57" fmla="*/ 15 h 21"/>
                <a:gd name="T58" fmla="*/ 28 w 78"/>
                <a:gd name="T59" fmla="*/ 11 h 21"/>
                <a:gd name="T60" fmla="*/ 28 w 78"/>
                <a:gd name="T61" fmla="*/ 11 h 21"/>
                <a:gd name="T62" fmla="*/ 22 w 78"/>
                <a:gd name="T63" fmla="*/ 14 h 21"/>
                <a:gd name="T64" fmla="*/ 14 w 78"/>
                <a:gd name="T65" fmla="*/ 17 h 21"/>
                <a:gd name="T66" fmla="*/ 6 w 78"/>
                <a:gd name="T67" fmla="*/ 18 h 21"/>
                <a:gd name="T68" fmla="*/ 0 w 78"/>
                <a:gd name="T69" fmla="*/ 21 h 21"/>
                <a:gd name="T70" fmla="*/ 26 w 78"/>
                <a:gd name="T7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21">
                  <a:moveTo>
                    <a:pt x="26" y="14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37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13" y="1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4" y="17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7"/>
            <p:cNvSpPr>
              <a:spLocks/>
            </p:cNvSpPr>
            <p:nvPr/>
          </p:nvSpPr>
          <p:spPr bwMode="auto">
            <a:xfrm>
              <a:off x="-3132138" y="2322513"/>
              <a:ext cx="114300" cy="30163"/>
            </a:xfrm>
            <a:custGeom>
              <a:avLst/>
              <a:gdLst>
                <a:gd name="T0" fmla="*/ 8 w 72"/>
                <a:gd name="T1" fmla="*/ 14 h 19"/>
                <a:gd name="T2" fmla="*/ 8 w 72"/>
                <a:gd name="T3" fmla="*/ 14 h 19"/>
                <a:gd name="T4" fmla="*/ 15 w 72"/>
                <a:gd name="T5" fmla="*/ 12 h 19"/>
                <a:gd name="T6" fmla="*/ 22 w 72"/>
                <a:gd name="T7" fmla="*/ 12 h 19"/>
                <a:gd name="T8" fmla="*/ 0 w 72"/>
                <a:gd name="T9" fmla="*/ 19 h 19"/>
                <a:gd name="T10" fmla="*/ 0 w 72"/>
                <a:gd name="T11" fmla="*/ 19 h 19"/>
                <a:gd name="T12" fmla="*/ 8 w 72"/>
                <a:gd name="T13" fmla="*/ 19 h 19"/>
                <a:gd name="T14" fmla="*/ 19 w 72"/>
                <a:gd name="T15" fmla="*/ 18 h 19"/>
                <a:gd name="T16" fmla="*/ 30 w 72"/>
                <a:gd name="T17" fmla="*/ 16 h 19"/>
                <a:gd name="T18" fmla="*/ 38 w 72"/>
                <a:gd name="T19" fmla="*/ 15 h 19"/>
                <a:gd name="T20" fmla="*/ 38 w 72"/>
                <a:gd name="T21" fmla="*/ 15 h 19"/>
                <a:gd name="T22" fmla="*/ 34 w 72"/>
                <a:gd name="T23" fmla="*/ 15 h 19"/>
                <a:gd name="T24" fmla="*/ 35 w 72"/>
                <a:gd name="T25" fmla="*/ 14 h 19"/>
                <a:gd name="T26" fmla="*/ 34 w 72"/>
                <a:gd name="T27" fmla="*/ 14 h 19"/>
                <a:gd name="T28" fmla="*/ 24 w 72"/>
                <a:gd name="T29" fmla="*/ 14 h 19"/>
                <a:gd name="T30" fmla="*/ 37 w 72"/>
                <a:gd name="T31" fmla="*/ 10 h 19"/>
                <a:gd name="T32" fmla="*/ 56 w 72"/>
                <a:gd name="T33" fmla="*/ 8 h 19"/>
                <a:gd name="T34" fmla="*/ 56 w 72"/>
                <a:gd name="T35" fmla="*/ 8 h 19"/>
                <a:gd name="T36" fmla="*/ 61 w 72"/>
                <a:gd name="T37" fmla="*/ 6 h 19"/>
                <a:gd name="T38" fmla="*/ 64 w 72"/>
                <a:gd name="T39" fmla="*/ 4 h 19"/>
                <a:gd name="T40" fmla="*/ 60 w 72"/>
                <a:gd name="T41" fmla="*/ 4 h 19"/>
                <a:gd name="T42" fmla="*/ 60 w 72"/>
                <a:gd name="T43" fmla="*/ 4 h 19"/>
                <a:gd name="T44" fmla="*/ 51 w 72"/>
                <a:gd name="T45" fmla="*/ 6 h 19"/>
                <a:gd name="T46" fmla="*/ 51 w 72"/>
                <a:gd name="T47" fmla="*/ 6 h 19"/>
                <a:gd name="T48" fmla="*/ 56 w 72"/>
                <a:gd name="T49" fmla="*/ 4 h 19"/>
                <a:gd name="T50" fmla="*/ 64 w 72"/>
                <a:gd name="T51" fmla="*/ 3 h 19"/>
                <a:gd name="T52" fmla="*/ 70 w 72"/>
                <a:gd name="T53" fmla="*/ 2 h 19"/>
                <a:gd name="T54" fmla="*/ 72 w 72"/>
                <a:gd name="T55" fmla="*/ 2 h 19"/>
                <a:gd name="T56" fmla="*/ 72 w 72"/>
                <a:gd name="T57" fmla="*/ 0 h 19"/>
                <a:gd name="T58" fmla="*/ 72 w 72"/>
                <a:gd name="T59" fmla="*/ 0 h 19"/>
                <a:gd name="T60" fmla="*/ 56 w 72"/>
                <a:gd name="T61" fmla="*/ 3 h 19"/>
                <a:gd name="T62" fmla="*/ 45 w 72"/>
                <a:gd name="T63" fmla="*/ 6 h 19"/>
                <a:gd name="T64" fmla="*/ 45 w 72"/>
                <a:gd name="T65" fmla="*/ 6 h 19"/>
                <a:gd name="T66" fmla="*/ 14 w 72"/>
                <a:gd name="T67" fmla="*/ 8 h 19"/>
                <a:gd name="T68" fmla="*/ 14 w 72"/>
                <a:gd name="T69" fmla="*/ 8 h 19"/>
                <a:gd name="T70" fmla="*/ 8 w 72"/>
                <a:gd name="T71" fmla="*/ 10 h 19"/>
                <a:gd name="T72" fmla="*/ 4 w 72"/>
                <a:gd name="T73" fmla="*/ 12 h 19"/>
                <a:gd name="T74" fmla="*/ 7 w 72"/>
                <a:gd name="T75" fmla="*/ 11 h 19"/>
                <a:gd name="T76" fmla="*/ 8 w 72"/>
                <a:gd name="T7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9">
                  <a:moveTo>
                    <a:pt x="8" y="14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9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3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6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>
              <a:off x="-2833688" y="2382838"/>
              <a:ext cx="11112" cy="1588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>
              <a:off x="-3308350" y="2601913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0"/>
            <p:cNvSpPr>
              <a:spLocks/>
            </p:cNvSpPr>
            <p:nvPr/>
          </p:nvSpPr>
          <p:spPr bwMode="auto">
            <a:xfrm>
              <a:off x="-2138363" y="31988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>
              <a:off x="-2722563" y="2341563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2"/>
            <p:cNvSpPr>
              <a:spLocks/>
            </p:cNvSpPr>
            <p:nvPr/>
          </p:nvSpPr>
          <p:spPr bwMode="auto">
            <a:xfrm>
              <a:off x="-2139950" y="3211513"/>
              <a:ext cx="1587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3"/>
            <p:cNvSpPr>
              <a:spLocks/>
            </p:cNvSpPr>
            <p:nvPr/>
          </p:nvSpPr>
          <p:spPr bwMode="auto">
            <a:xfrm>
              <a:off x="-2325688" y="3463925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4"/>
            <p:cNvSpPr>
              <a:spLocks/>
            </p:cNvSpPr>
            <p:nvPr/>
          </p:nvSpPr>
          <p:spPr bwMode="auto">
            <a:xfrm>
              <a:off x="-2628900" y="36052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Rectangle 15"/>
            <p:cNvSpPr>
              <a:spLocks noChangeArrowheads="1"/>
            </p:cNvSpPr>
            <p:nvPr/>
          </p:nvSpPr>
          <p:spPr bwMode="auto">
            <a:xfrm>
              <a:off x="-2933700" y="2314575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6"/>
            <p:cNvSpPr>
              <a:spLocks/>
            </p:cNvSpPr>
            <p:nvPr/>
          </p:nvSpPr>
          <p:spPr bwMode="auto">
            <a:xfrm>
              <a:off x="-2979738" y="23225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7"/>
            <p:cNvSpPr>
              <a:spLocks/>
            </p:cNvSpPr>
            <p:nvPr/>
          </p:nvSpPr>
          <p:spPr bwMode="auto">
            <a:xfrm>
              <a:off x="-2871788" y="2281238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8"/>
            <p:cNvSpPr>
              <a:spLocks/>
            </p:cNvSpPr>
            <p:nvPr/>
          </p:nvSpPr>
          <p:spPr bwMode="auto">
            <a:xfrm>
              <a:off x="-2163763" y="2660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9"/>
            <p:cNvSpPr>
              <a:spLocks/>
            </p:cNvSpPr>
            <p:nvPr/>
          </p:nvSpPr>
          <p:spPr bwMode="auto">
            <a:xfrm>
              <a:off x="-3043238" y="2322513"/>
              <a:ext cx="109537" cy="22225"/>
            </a:xfrm>
            <a:custGeom>
              <a:avLst/>
              <a:gdLst>
                <a:gd name="T0" fmla="*/ 33 w 69"/>
                <a:gd name="T1" fmla="*/ 0 h 14"/>
                <a:gd name="T2" fmla="*/ 33 w 69"/>
                <a:gd name="T3" fmla="*/ 0 h 14"/>
                <a:gd name="T4" fmla="*/ 20 w 69"/>
                <a:gd name="T5" fmla="*/ 4 h 14"/>
                <a:gd name="T6" fmla="*/ 17 w 69"/>
                <a:gd name="T7" fmla="*/ 4 h 14"/>
                <a:gd name="T8" fmla="*/ 28 w 69"/>
                <a:gd name="T9" fmla="*/ 4 h 14"/>
                <a:gd name="T10" fmla="*/ 28 w 69"/>
                <a:gd name="T11" fmla="*/ 4 h 14"/>
                <a:gd name="T12" fmla="*/ 24 w 69"/>
                <a:gd name="T13" fmla="*/ 6 h 14"/>
                <a:gd name="T14" fmla="*/ 17 w 69"/>
                <a:gd name="T15" fmla="*/ 7 h 14"/>
                <a:gd name="T16" fmla="*/ 2 w 69"/>
                <a:gd name="T17" fmla="*/ 8 h 14"/>
                <a:gd name="T18" fmla="*/ 2 w 69"/>
                <a:gd name="T19" fmla="*/ 8 h 14"/>
                <a:gd name="T20" fmla="*/ 4 w 69"/>
                <a:gd name="T21" fmla="*/ 8 h 14"/>
                <a:gd name="T22" fmla="*/ 4 w 69"/>
                <a:gd name="T23" fmla="*/ 10 h 14"/>
                <a:gd name="T24" fmla="*/ 2 w 69"/>
                <a:gd name="T25" fmla="*/ 10 h 14"/>
                <a:gd name="T26" fmla="*/ 1 w 69"/>
                <a:gd name="T27" fmla="*/ 11 h 14"/>
                <a:gd name="T28" fmla="*/ 1 w 69"/>
                <a:gd name="T29" fmla="*/ 11 h 14"/>
                <a:gd name="T30" fmla="*/ 8 w 69"/>
                <a:gd name="T31" fmla="*/ 10 h 14"/>
                <a:gd name="T32" fmla="*/ 16 w 69"/>
                <a:gd name="T33" fmla="*/ 8 h 14"/>
                <a:gd name="T34" fmla="*/ 16 w 69"/>
                <a:gd name="T35" fmla="*/ 8 h 14"/>
                <a:gd name="T36" fmla="*/ 16 w 69"/>
                <a:gd name="T37" fmla="*/ 8 h 14"/>
                <a:gd name="T38" fmla="*/ 16 w 69"/>
                <a:gd name="T39" fmla="*/ 10 h 14"/>
                <a:gd name="T40" fmla="*/ 13 w 69"/>
                <a:gd name="T41" fmla="*/ 10 h 14"/>
                <a:gd name="T42" fmla="*/ 2 w 69"/>
                <a:gd name="T43" fmla="*/ 11 h 14"/>
                <a:gd name="T44" fmla="*/ 2 w 69"/>
                <a:gd name="T45" fmla="*/ 11 h 14"/>
                <a:gd name="T46" fmla="*/ 5 w 69"/>
                <a:gd name="T47" fmla="*/ 12 h 14"/>
                <a:gd name="T48" fmla="*/ 1 w 69"/>
                <a:gd name="T49" fmla="*/ 14 h 14"/>
                <a:gd name="T50" fmla="*/ 0 w 69"/>
                <a:gd name="T51" fmla="*/ 14 h 14"/>
                <a:gd name="T52" fmla="*/ 4 w 69"/>
                <a:gd name="T53" fmla="*/ 14 h 14"/>
                <a:gd name="T54" fmla="*/ 4 w 69"/>
                <a:gd name="T55" fmla="*/ 14 h 14"/>
                <a:gd name="T56" fmla="*/ 39 w 69"/>
                <a:gd name="T57" fmla="*/ 10 h 14"/>
                <a:gd name="T58" fmla="*/ 69 w 69"/>
                <a:gd name="T59" fmla="*/ 4 h 14"/>
                <a:gd name="T60" fmla="*/ 69 w 69"/>
                <a:gd name="T61" fmla="*/ 4 h 14"/>
                <a:gd name="T62" fmla="*/ 44 w 69"/>
                <a:gd name="T63" fmla="*/ 6 h 14"/>
                <a:gd name="T64" fmla="*/ 23 w 69"/>
                <a:gd name="T65" fmla="*/ 7 h 14"/>
                <a:gd name="T66" fmla="*/ 28 w 69"/>
                <a:gd name="T67" fmla="*/ 4 h 14"/>
                <a:gd name="T68" fmla="*/ 28 w 69"/>
                <a:gd name="T69" fmla="*/ 4 h 14"/>
                <a:gd name="T70" fmla="*/ 47 w 69"/>
                <a:gd name="T71" fmla="*/ 4 h 14"/>
                <a:gd name="T72" fmla="*/ 65 w 69"/>
                <a:gd name="T73" fmla="*/ 3 h 14"/>
                <a:gd name="T74" fmla="*/ 65 w 69"/>
                <a:gd name="T75" fmla="*/ 3 h 14"/>
                <a:gd name="T76" fmla="*/ 33 w 69"/>
                <a:gd name="T77" fmla="*/ 4 h 14"/>
                <a:gd name="T78" fmla="*/ 33 w 69"/>
                <a:gd name="T79" fmla="*/ 4 h 14"/>
                <a:gd name="T80" fmla="*/ 27 w 69"/>
                <a:gd name="T81" fmla="*/ 3 h 14"/>
                <a:gd name="T82" fmla="*/ 27 w 69"/>
                <a:gd name="T83" fmla="*/ 3 h 14"/>
                <a:gd name="T84" fmla="*/ 27 w 69"/>
                <a:gd name="T85" fmla="*/ 3 h 14"/>
                <a:gd name="T86" fmla="*/ 40 w 69"/>
                <a:gd name="T87" fmla="*/ 2 h 14"/>
                <a:gd name="T88" fmla="*/ 40 w 69"/>
                <a:gd name="T89" fmla="*/ 2 h 14"/>
                <a:gd name="T90" fmla="*/ 33 w 69"/>
                <a:gd name="T91" fmla="*/ 0 h 14"/>
                <a:gd name="T92" fmla="*/ 33 w 69"/>
                <a:gd name="T9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14">
                  <a:moveTo>
                    <a:pt x="33" y="0"/>
                  </a:moveTo>
                  <a:lnTo>
                    <a:pt x="33" y="0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7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9" y="1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4" y="6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47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20"/>
            <p:cNvSpPr>
              <a:spLocks/>
            </p:cNvSpPr>
            <p:nvPr/>
          </p:nvSpPr>
          <p:spPr bwMode="auto">
            <a:xfrm>
              <a:off x="-2960688" y="2292350"/>
              <a:ext cx="4762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21"/>
            <p:cNvSpPr>
              <a:spLocks/>
            </p:cNvSpPr>
            <p:nvPr/>
          </p:nvSpPr>
          <p:spPr bwMode="auto">
            <a:xfrm>
              <a:off x="-2490788" y="35623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22"/>
            <p:cNvSpPr>
              <a:spLocks/>
            </p:cNvSpPr>
            <p:nvPr/>
          </p:nvSpPr>
          <p:spPr bwMode="auto">
            <a:xfrm>
              <a:off x="-2098675" y="3273425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23"/>
            <p:cNvSpPr>
              <a:spLocks/>
            </p:cNvSpPr>
            <p:nvPr/>
          </p:nvSpPr>
          <p:spPr bwMode="auto">
            <a:xfrm>
              <a:off x="-2495550" y="3640138"/>
              <a:ext cx="4762" cy="15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24"/>
            <p:cNvSpPr>
              <a:spLocks noEditPoints="1"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73 w 923"/>
                <a:gd name="T1" fmla="*/ 788 h 890"/>
                <a:gd name="T2" fmla="*/ 551 w 923"/>
                <a:gd name="T3" fmla="*/ 833 h 890"/>
                <a:gd name="T4" fmla="*/ 473 w 923"/>
                <a:gd name="T5" fmla="*/ 842 h 890"/>
                <a:gd name="T6" fmla="*/ 439 w 923"/>
                <a:gd name="T7" fmla="*/ 837 h 890"/>
                <a:gd name="T8" fmla="*/ 342 w 923"/>
                <a:gd name="T9" fmla="*/ 818 h 890"/>
                <a:gd name="T10" fmla="*/ 221 w 923"/>
                <a:gd name="T11" fmla="*/ 763 h 890"/>
                <a:gd name="T12" fmla="*/ 313 w 923"/>
                <a:gd name="T13" fmla="*/ 818 h 890"/>
                <a:gd name="T14" fmla="*/ 338 w 923"/>
                <a:gd name="T15" fmla="*/ 826 h 890"/>
                <a:gd name="T16" fmla="*/ 216 w 923"/>
                <a:gd name="T17" fmla="*/ 768 h 890"/>
                <a:gd name="T18" fmla="*/ 48 w 923"/>
                <a:gd name="T19" fmla="*/ 522 h 890"/>
                <a:gd name="T20" fmla="*/ 125 w 923"/>
                <a:gd name="T21" fmla="*/ 674 h 890"/>
                <a:gd name="T22" fmla="*/ 176 w 923"/>
                <a:gd name="T23" fmla="*/ 727 h 890"/>
                <a:gd name="T24" fmla="*/ 156 w 923"/>
                <a:gd name="T25" fmla="*/ 698 h 890"/>
                <a:gd name="T26" fmla="*/ 48 w 923"/>
                <a:gd name="T27" fmla="*/ 505 h 890"/>
                <a:gd name="T28" fmla="*/ 38 w 923"/>
                <a:gd name="T29" fmla="*/ 366 h 890"/>
                <a:gd name="T30" fmla="*/ 119 w 923"/>
                <a:gd name="T31" fmla="*/ 205 h 890"/>
                <a:gd name="T32" fmla="*/ 355 w 923"/>
                <a:gd name="T33" fmla="*/ 95 h 890"/>
                <a:gd name="T34" fmla="*/ 480 w 923"/>
                <a:gd name="T35" fmla="*/ 76 h 890"/>
                <a:gd name="T36" fmla="*/ 376 w 923"/>
                <a:gd name="T37" fmla="*/ 71 h 890"/>
                <a:gd name="T38" fmla="*/ 48 w 923"/>
                <a:gd name="T39" fmla="*/ 248 h 890"/>
                <a:gd name="T40" fmla="*/ 16 w 923"/>
                <a:gd name="T41" fmla="*/ 529 h 890"/>
                <a:gd name="T42" fmla="*/ 80 w 923"/>
                <a:gd name="T43" fmla="*/ 693 h 890"/>
                <a:gd name="T44" fmla="*/ 30 w 923"/>
                <a:gd name="T45" fmla="*/ 621 h 890"/>
                <a:gd name="T46" fmla="*/ 124 w 923"/>
                <a:gd name="T47" fmla="*/ 747 h 890"/>
                <a:gd name="T48" fmla="*/ 343 w 923"/>
                <a:gd name="T49" fmla="*/ 876 h 890"/>
                <a:gd name="T50" fmla="*/ 510 w 923"/>
                <a:gd name="T51" fmla="*/ 885 h 890"/>
                <a:gd name="T52" fmla="*/ 620 w 923"/>
                <a:gd name="T53" fmla="*/ 861 h 890"/>
                <a:gd name="T54" fmla="*/ 796 w 923"/>
                <a:gd name="T55" fmla="*/ 757 h 890"/>
                <a:gd name="T56" fmla="*/ 865 w 923"/>
                <a:gd name="T57" fmla="*/ 650 h 890"/>
                <a:gd name="T58" fmla="*/ 864 w 923"/>
                <a:gd name="T59" fmla="*/ 679 h 890"/>
                <a:gd name="T60" fmla="*/ 919 w 923"/>
                <a:gd name="T61" fmla="*/ 529 h 890"/>
                <a:gd name="T62" fmla="*/ 866 w 923"/>
                <a:gd name="T63" fmla="*/ 274 h 890"/>
                <a:gd name="T64" fmla="*/ 731 w 923"/>
                <a:gd name="T65" fmla="*/ 114 h 890"/>
                <a:gd name="T66" fmla="*/ 647 w 923"/>
                <a:gd name="T67" fmla="*/ 53 h 890"/>
                <a:gd name="T68" fmla="*/ 584 w 923"/>
                <a:gd name="T69" fmla="*/ 26 h 890"/>
                <a:gd name="T70" fmla="*/ 468 w 923"/>
                <a:gd name="T71" fmla="*/ 9 h 890"/>
                <a:gd name="T72" fmla="*/ 336 w 923"/>
                <a:gd name="T73" fmla="*/ 7 h 890"/>
                <a:gd name="T74" fmla="*/ 408 w 923"/>
                <a:gd name="T75" fmla="*/ 9 h 890"/>
                <a:gd name="T76" fmla="*/ 405 w 923"/>
                <a:gd name="T77" fmla="*/ 17 h 890"/>
                <a:gd name="T78" fmla="*/ 347 w 923"/>
                <a:gd name="T79" fmla="*/ 25 h 890"/>
                <a:gd name="T80" fmla="*/ 485 w 923"/>
                <a:gd name="T81" fmla="*/ 44 h 890"/>
                <a:gd name="T82" fmla="*/ 586 w 923"/>
                <a:gd name="T83" fmla="*/ 68 h 890"/>
                <a:gd name="T84" fmla="*/ 613 w 923"/>
                <a:gd name="T85" fmla="*/ 79 h 890"/>
                <a:gd name="T86" fmla="*/ 778 w 923"/>
                <a:gd name="T87" fmla="*/ 201 h 890"/>
                <a:gd name="T88" fmla="*/ 811 w 923"/>
                <a:gd name="T89" fmla="*/ 251 h 890"/>
                <a:gd name="T90" fmla="*/ 869 w 923"/>
                <a:gd name="T91" fmla="*/ 399 h 890"/>
                <a:gd name="T92" fmla="*/ 881 w 923"/>
                <a:gd name="T93" fmla="*/ 461 h 890"/>
                <a:gd name="T94" fmla="*/ 877 w 923"/>
                <a:gd name="T95" fmla="*/ 494 h 890"/>
                <a:gd name="T96" fmla="*/ 875 w 923"/>
                <a:gd name="T97" fmla="*/ 530 h 890"/>
                <a:gd name="T98" fmla="*/ 862 w 923"/>
                <a:gd name="T99" fmla="*/ 574 h 890"/>
                <a:gd name="T100" fmla="*/ 466 w 923"/>
                <a:gd name="T101" fmla="*/ 34 h 890"/>
                <a:gd name="T102" fmla="*/ 785 w 923"/>
                <a:gd name="T103" fmla="*/ 205 h 890"/>
                <a:gd name="T104" fmla="*/ 30 w 923"/>
                <a:gd name="T105" fmla="*/ 452 h 890"/>
                <a:gd name="T106" fmla="*/ 904 w 923"/>
                <a:gd name="T107" fmla="*/ 559 h 890"/>
                <a:gd name="T108" fmla="*/ 843 w 923"/>
                <a:gd name="T109" fmla="*/ 629 h 890"/>
                <a:gd name="T110" fmla="*/ 767 w 923"/>
                <a:gd name="T111" fmla="*/ 723 h 890"/>
                <a:gd name="T112" fmla="*/ 602 w 923"/>
                <a:gd name="T113" fmla="*/ 822 h 890"/>
                <a:gd name="T114" fmla="*/ 29 w 923"/>
                <a:gd name="T115" fmla="*/ 425 h 890"/>
                <a:gd name="T116" fmla="*/ 273 w 923"/>
                <a:gd name="T117" fmla="*/ 848 h 890"/>
                <a:gd name="T118" fmla="*/ 373 w 923"/>
                <a:gd name="T119" fmla="*/ 880 h 890"/>
                <a:gd name="T120" fmla="*/ 614 w 923"/>
                <a:gd name="T121" fmla="*/ 860 h 890"/>
                <a:gd name="T122" fmla="*/ 914 w 923"/>
                <a:gd name="T123" fmla="*/ 52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  <a:lnTo>
                    <a:pt x="824" y="655"/>
                  </a:lnTo>
                  <a:close/>
                  <a:moveTo>
                    <a:pt x="484" y="42"/>
                  </a:moveTo>
                  <a:lnTo>
                    <a:pt x="484" y="42"/>
                  </a:lnTo>
                  <a:lnTo>
                    <a:pt x="471" y="40"/>
                  </a:lnTo>
                  <a:lnTo>
                    <a:pt x="461" y="37"/>
                  </a:lnTo>
                  <a:lnTo>
                    <a:pt x="445" y="34"/>
                  </a:lnTo>
                  <a:lnTo>
                    <a:pt x="445" y="34"/>
                  </a:lnTo>
                  <a:lnTo>
                    <a:pt x="457" y="34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4"/>
                  </a:lnTo>
                  <a:lnTo>
                    <a:pt x="485" y="36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92" y="37"/>
                  </a:lnTo>
                  <a:lnTo>
                    <a:pt x="492" y="37"/>
                  </a:lnTo>
                  <a:lnTo>
                    <a:pt x="492" y="40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92" y="41"/>
                  </a:lnTo>
                  <a:lnTo>
                    <a:pt x="492" y="41"/>
                  </a:lnTo>
                  <a:lnTo>
                    <a:pt x="487" y="41"/>
                  </a:lnTo>
                  <a:lnTo>
                    <a:pt x="484" y="42"/>
                  </a:lnTo>
                  <a:lnTo>
                    <a:pt x="484" y="42"/>
                  </a:lnTo>
                  <a:close/>
                  <a:moveTo>
                    <a:pt x="872" y="571"/>
                  </a:moveTo>
                  <a:lnTo>
                    <a:pt x="872" y="571"/>
                  </a:lnTo>
                  <a:lnTo>
                    <a:pt x="870" y="568"/>
                  </a:lnTo>
                  <a:lnTo>
                    <a:pt x="870" y="568"/>
                  </a:lnTo>
                  <a:lnTo>
                    <a:pt x="872" y="568"/>
                  </a:lnTo>
                  <a:lnTo>
                    <a:pt x="872" y="568"/>
                  </a:lnTo>
                  <a:lnTo>
                    <a:pt x="872" y="571"/>
                  </a:lnTo>
                  <a:lnTo>
                    <a:pt x="872" y="571"/>
                  </a:lnTo>
                  <a:close/>
                  <a:moveTo>
                    <a:pt x="785" y="204"/>
                  </a:moveTo>
                  <a:lnTo>
                    <a:pt x="785" y="204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5" y="204"/>
                  </a:lnTo>
                  <a:lnTo>
                    <a:pt x="785" y="204"/>
                  </a:lnTo>
                  <a:close/>
                  <a:moveTo>
                    <a:pt x="861" y="597"/>
                  </a:moveTo>
                  <a:lnTo>
                    <a:pt x="861" y="597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1" y="597"/>
                  </a:lnTo>
                  <a:lnTo>
                    <a:pt x="861" y="597"/>
                  </a:lnTo>
                  <a:close/>
                  <a:moveTo>
                    <a:pt x="29" y="457"/>
                  </a:move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29" y="454"/>
                  </a:lnTo>
                  <a:lnTo>
                    <a:pt x="29" y="457"/>
                  </a:lnTo>
                  <a:lnTo>
                    <a:pt x="29" y="457"/>
                  </a:lnTo>
                  <a:close/>
                  <a:moveTo>
                    <a:pt x="6" y="434"/>
                  </a:moveTo>
                  <a:lnTo>
                    <a:pt x="6" y="434"/>
                  </a:lnTo>
                  <a:lnTo>
                    <a:pt x="6" y="435"/>
                  </a:lnTo>
                  <a:lnTo>
                    <a:pt x="6" y="435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close/>
                  <a:moveTo>
                    <a:pt x="29" y="450"/>
                  </a:moveTo>
                  <a:lnTo>
                    <a:pt x="29" y="450"/>
                  </a:lnTo>
                  <a:lnTo>
                    <a:pt x="29" y="445"/>
                  </a:lnTo>
                  <a:lnTo>
                    <a:pt x="29" y="44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29" y="450"/>
                  </a:lnTo>
                  <a:lnTo>
                    <a:pt x="29" y="450"/>
                  </a:lnTo>
                  <a:close/>
                  <a:moveTo>
                    <a:pt x="27" y="438"/>
                  </a:moveTo>
                  <a:lnTo>
                    <a:pt x="27" y="438"/>
                  </a:lnTo>
                  <a:lnTo>
                    <a:pt x="27" y="437"/>
                  </a:lnTo>
                  <a:lnTo>
                    <a:pt x="27" y="437"/>
                  </a:lnTo>
                  <a:lnTo>
                    <a:pt x="29" y="441"/>
                  </a:lnTo>
                  <a:lnTo>
                    <a:pt x="29" y="441"/>
                  </a:lnTo>
                  <a:lnTo>
                    <a:pt x="27" y="438"/>
                  </a:lnTo>
                  <a:lnTo>
                    <a:pt x="27" y="438"/>
                  </a:lnTo>
                  <a:close/>
                  <a:moveTo>
                    <a:pt x="347" y="871"/>
                  </a:moveTo>
                  <a:lnTo>
                    <a:pt x="347" y="871"/>
                  </a:lnTo>
                  <a:lnTo>
                    <a:pt x="350" y="872"/>
                  </a:lnTo>
                  <a:lnTo>
                    <a:pt x="350" y="872"/>
                  </a:lnTo>
                  <a:lnTo>
                    <a:pt x="347" y="872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4" y="869"/>
                  </a:lnTo>
                  <a:lnTo>
                    <a:pt x="334" y="869"/>
                  </a:lnTo>
                  <a:lnTo>
                    <a:pt x="347" y="871"/>
                  </a:lnTo>
                  <a:lnTo>
                    <a:pt x="347" y="871"/>
                  </a:lnTo>
                  <a:close/>
                  <a:moveTo>
                    <a:pt x="904" y="559"/>
                  </a:moveTo>
                  <a:lnTo>
                    <a:pt x="904" y="559"/>
                  </a:lnTo>
                  <a:lnTo>
                    <a:pt x="904" y="559"/>
                  </a:lnTo>
                  <a:lnTo>
                    <a:pt x="904" y="559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9"/>
                  </a:lnTo>
                  <a:lnTo>
                    <a:pt x="904" y="559"/>
                  </a:lnTo>
                  <a:close/>
                  <a:moveTo>
                    <a:pt x="911" y="528"/>
                  </a:moveTo>
                  <a:lnTo>
                    <a:pt x="911" y="528"/>
                  </a:lnTo>
                  <a:lnTo>
                    <a:pt x="911" y="528"/>
                  </a:lnTo>
                  <a:lnTo>
                    <a:pt x="911" y="528"/>
                  </a:lnTo>
                  <a:lnTo>
                    <a:pt x="911" y="529"/>
                  </a:lnTo>
                  <a:lnTo>
                    <a:pt x="911" y="529"/>
                  </a:lnTo>
                  <a:lnTo>
                    <a:pt x="911" y="528"/>
                  </a:lnTo>
                  <a:lnTo>
                    <a:pt x="911" y="528"/>
                  </a:lnTo>
                  <a:close/>
                  <a:moveTo>
                    <a:pt x="877" y="415"/>
                  </a:moveTo>
                  <a:lnTo>
                    <a:pt x="877" y="415"/>
                  </a:lnTo>
                  <a:lnTo>
                    <a:pt x="876" y="412"/>
                  </a:lnTo>
                  <a:lnTo>
                    <a:pt x="875" y="410"/>
                  </a:lnTo>
                  <a:lnTo>
                    <a:pt x="875" y="407"/>
                  </a:lnTo>
                  <a:lnTo>
                    <a:pt x="873" y="406"/>
                  </a:lnTo>
                  <a:lnTo>
                    <a:pt x="873" y="406"/>
                  </a:lnTo>
                  <a:lnTo>
                    <a:pt x="870" y="391"/>
                  </a:lnTo>
                  <a:lnTo>
                    <a:pt x="866" y="383"/>
                  </a:lnTo>
                  <a:lnTo>
                    <a:pt x="862" y="373"/>
                  </a:lnTo>
                  <a:lnTo>
                    <a:pt x="857" y="357"/>
                  </a:lnTo>
                  <a:lnTo>
                    <a:pt x="857" y="357"/>
                  </a:lnTo>
                  <a:lnTo>
                    <a:pt x="857" y="356"/>
                  </a:lnTo>
                  <a:lnTo>
                    <a:pt x="857" y="356"/>
                  </a:lnTo>
                  <a:lnTo>
                    <a:pt x="876" y="403"/>
                  </a:lnTo>
                  <a:lnTo>
                    <a:pt x="876" y="403"/>
                  </a:lnTo>
                  <a:lnTo>
                    <a:pt x="877" y="410"/>
                  </a:lnTo>
                  <a:lnTo>
                    <a:pt x="877" y="415"/>
                  </a:lnTo>
                  <a:lnTo>
                    <a:pt x="877" y="415"/>
                  </a:lnTo>
                  <a:close/>
                  <a:moveTo>
                    <a:pt x="843" y="629"/>
                  </a:move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close/>
                  <a:moveTo>
                    <a:pt x="782" y="711"/>
                  </a:moveTo>
                  <a:lnTo>
                    <a:pt x="782" y="711"/>
                  </a:lnTo>
                  <a:lnTo>
                    <a:pt x="782" y="712"/>
                  </a:lnTo>
                  <a:lnTo>
                    <a:pt x="782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7" y="715"/>
                  </a:lnTo>
                  <a:lnTo>
                    <a:pt x="777" y="715"/>
                  </a:lnTo>
                  <a:lnTo>
                    <a:pt x="782" y="711"/>
                  </a:lnTo>
                  <a:lnTo>
                    <a:pt x="782" y="711"/>
                  </a:lnTo>
                  <a:close/>
                  <a:moveTo>
                    <a:pt x="725" y="755"/>
                  </a:moveTo>
                  <a:lnTo>
                    <a:pt x="725" y="755"/>
                  </a:lnTo>
                  <a:lnTo>
                    <a:pt x="748" y="739"/>
                  </a:lnTo>
                  <a:lnTo>
                    <a:pt x="748" y="739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59" y="731"/>
                  </a:lnTo>
                  <a:lnTo>
                    <a:pt x="765" y="724"/>
                  </a:lnTo>
                  <a:lnTo>
                    <a:pt x="771" y="717"/>
                  </a:lnTo>
                  <a:lnTo>
                    <a:pt x="771" y="717"/>
                  </a:lnTo>
                  <a:lnTo>
                    <a:pt x="773" y="716"/>
                  </a:lnTo>
                  <a:lnTo>
                    <a:pt x="773" y="716"/>
                  </a:lnTo>
                  <a:lnTo>
                    <a:pt x="770" y="720"/>
                  </a:lnTo>
                  <a:lnTo>
                    <a:pt x="767" y="723"/>
                  </a:lnTo>
                  <a:lnTo>
                    <a:pt x="770" y="721"/>
                  </a:lnTo>
                  <a:lnTo>
                    <a:pt x="770" y="721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58" y="734"/>
                  </a:lnTo>
                  <a:lnTo>
                    <a:pt x="748" y="742"/>
                  </a:lnTo>
                  <a:lnTo>
                    <a:pt x="748" y="742"/>
                  </a:lnTo>
                  <a:lnTo>
                    <a:pt x="747" y="743"/>
                  </a:lnTo>
                  <a:lnTo>
                    <a:pt x="747" y="743"/>
                  </a:lnTo>
                  <a:lnTo>
                    <a:pt x="738" y="751"/>
                  </a:lnTo>
                  <a:lnTo>
                    <a:pt x="738" y="751"/>
                  </a:lnTo>
                  <a:lnTo>
                    <a:pt x="728" y="758"/>
                  </a:lnTo>
                  <a:lnTo>
                    <a:pt x="728" y="758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3" y="766"/>
                  </a:lnTo>
                  <a:lnTo>
                    <a:pt x="720" y="761"/>
                  </a:lnTo>
                  <a:lnTo>
                    <a:pt x="725" y="757"/>
                  </a:lnTo>
                  <a:lnTo>
                    <a:pt x="727" y="755"/>
                  </a:lnTo>
                  <a:lnTo>
                    <a:pt x="725" y="755"/>
                  </a:lnTo>
                  <a:lnTo>
                    <a:pt x="725" y="755"/>
                  </a:lnTo>
                  <a:close/>
                  <a:moveTo>
                    <a:pt x="607" y="820"/>
                  </a:moveTo>
                  <a:lnTo>
                    <a:pt x="607" y="820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7" y="820"/>
                  </a:lnTo>
                  <a:lnTo>
                    <a:pt x="602" y="822"/>
                  </a:lnTo>
                  <a:lnTo>
                    <a:pt x="602" y="822"/>
                  </a:lnTo>
                  <a:lnTo>
                    <a:pt x="599" y="823"/>
                  </a:lnTo>
                  <a:lnTo>
                    <a:pt x="599" y="823"/>
                  </a:lnTo>
                  <a:lnTo>
                    <a:pt x="597" y="823"/>
                  </a:lnTo>
                  <a:lnTo>
                    <a:pt x="597" y="823"/>
                  </a:lnTo>
                  <a:lnTo>
                    <a:pt x="603" y="820"/>
                  </a:lnTo>
                  <a:lnTo>
                    <a:pt x="614" y="815"/>
                  </a:lnTo>
                  <a:lnTo>
                    <a:pt x="639" y="805"/>
                  </a:lnTo>
                  <a:lnTo>
                    <a:pt x="639" y="805"/>
                  </a:lnTo>
                  <a:lnTo>
                    <a:pt x="641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37" y="807"/>
                  </a:lnTo>
                  <a:lnTo>
                    <a:pt x="607" y="820"/>
                  </a:lnTo>
                  <a:close/>
                  <a:moveTo>
                    <a:pt x="530" y="841"/>
                  </a:moveTo>
                  <a:lnTo>
                    <a:pt x="530" y="841"/>
                  </a:lnTo>
                  <a:lnTo>
                    <a:pt x="529" y="841"/>
                  </a:lnTo>
                  <a:lnTo>
                    <a:pt x="529" y="841"/>
                  </a:lnTo>
                  <a:lnTo>
                    <a:pt x="523" y="842"/>
                  </a:lnTo>
                  <a:lnTo>
                    <a:pt x="523" y="842"/>
                  </a:lnTo>
                  <a:lnTo>
                    <a:pt x="525" y="841"/>
                  </a:lnTo>
                  <a:lnTo>
                    <a:pt x="525" y="841"/>
                  </a:lnTo>
                  <a:lnTo>
                    <a:pt x="530" y="841"/>
                  </a:lnTo>
                  <a:lnTo>
                    <a:pt x="530" y="841"/>
                  </a:lnTo>
                  <a:close/>
                  <a:moveTo>
                    <a:pt x="31" y="452"/>
                  </a:moveTo>
                  <a:lnTo>
                    <a:pt x="31" y="452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31" y="452"/>
                  </a:lnTo>
                  <a:lnTo>
                    <a:pt x="31" y="452"/>
                  </a:lnTo>
                  <a:close/>
                  <a:moveTo>
                    <a:pt x="29" y="425"/>
                  </a:moveTo>
                  <a:lnTo>
                    <a:pt x="29" y="425"/>
                  </a:lnTo>
                  <a:lnTo>
                    <a:pt x="29" y="425"/>
                  </a:lnTo>
                  <a:lnTo>
                    <a:pt x="30" y="425"/>
                  </a:lnTo>
                  <a:lnTo>
                    <a:pt x="30" y="430"/>
                  </a:lnTo>
                  <a:lnTo>
                    <a:pt x="30" y="430"/>
                  </a:lnTo>
                  <a:lnTo>
                    <a:pt x="29" y="425"/>
                  </a:lnTo>
                  <a:lnTo>
                    <a:pt x="29" y="425"/>
                  </a:lnTo>
                  <a:close/>
                  <a:moveTo>
                    <a:pt x="81" y="689"/>
                  </a:moveTo>
                  <a:lnTo>
                    <a:pt x="81" y="689"/>
                  </a:lnTo>
                  <a:lnTo>
                    <a:pt x="86" y="696"/>
                  </a:lnTo>
                  <a:lnTo>
                    <a:pt x="86" y="696"/>
                  </a:lnTo>
                  <a:lnTo>
                    <a:pt x="81" y="690"/>
                  </a:lnTo>
                  <a:lnTo>
                    <a:pt x="81" y="689"/>
                  </a:lnTo>
                  <a:lnTo>
                    <a:pt x="81" y="689"/>
                  </a:lnTo>
                  <a:close/>
                  <a:moveTo>
                    <a:pt x="128" y="746"/>
                  </a:moveTo>
                  <a:lnTo>
                    <a:pt x="128" y="746"/>
                  </a:lnTo>
                  <a:lnTo>
                    <a:pt x="130" y="747"/>
                  </a:lnTo>
                  <a:lnTo>
                    <a:pt x="130" y="747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273" y="848"/>
                  </a:moveTo>
                  <a:lnTo>
                    <a:pt x="273" y="848"/>
                  </a:lnTo>
                  <a:lnTo>
                    <a:pt x="279" y="850"/>
                  </a:lnTo>
                  <a:lnTo>
                    <a:pt x="279" y="850"/>
                  </a:lnTo>
                  <a:lnTo>
                    <a:pt x="279" y="849"/>
                  </a:lnTo>
                  <a:lnTo>
                    <a:pt x="279" y="849"/>
                  </a:lnTo>
                  <a:lnTo>
                    <a:pt x="286" y="853"/>
                  </a:lnTo>
                  <a:lnTo>
                    <a:pt x="286" y="853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close/>
                  <a:moveTo>
                    <a:pt x="301" y="861"/>
                  </a:moveTo>
                  <a:lnTo>
                    <a:pt x="301" y="861"/>
                  </a:lnTo>
                  <a:lnTo>
                    <a:pt x="308" y="862"/>
                  </a:lnTo>
                  <a:lnTo>
                    <a:pt x="305" y="862"/>
                  </a:lnTo>
                  <a:lnTo>
                    <a:pt x="305" y="862"/>
                  </a:lnTo>
                  <a:lnTo>
                    <a:pt x="301" y="861"/>
                  </a:lnTo>
                  <a:lnTo>
                    <a:pt x="301" y="861"/>
                  </a:lnTo>
                  <a:close/>
                  <a:moveTo>
                    <a:pt x="397" y="884"/>
                  </a:moveTo>
                  <a:lnTo>
                    <a:pt x="397" y="884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397" y="884"/>
                  </a:lnTo>
                  <a:lnTo>
                    <a:pt x="397" y="884"/>
                  </a:lnTo>
                  <a:close/>
                  <a:moveTo>
                    <a:pt x="427" y="888"/>
                  </a:moveTo>
                  <a:lnTo>
                    <a:pt x="429" y="887"/>
                  </a:lnTo>
                  <a:lnTo>
                    <a:pt x="429" y="887"/>
                  </a:lnTo>
                  <a:lnTo>
                    <a:pt x="424" y="887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0" y="884"/>
                  </a:lnTo>
                  <a:lnTo>
                    <a:pt x="410" y="884"/>
                  </a:lnTo>
                  <a:lnTo>
                    <a:pt x="397" y="883"/>
                  </a:lnTo>
                  <a:lnTo>
                    <a:pt x="386" y="881"/>
                  </a:lnTo>
                  <a:lnTo>
                    <a:pt x="378" y="881"/>
                  </a:lnTo>
                  <a:lnTo>
                    <a:pt x="369" y="880"/>
                  </a:lnTo>
                  <a:lnTo>
                    <a:pt x="373" y="880"/>
                  </a:lnTo>
                  <a:lnTo>
                    <a:pt x="373" y="880"/>
                  </a:lnTo>
                  <a:lnTo>
                    <a:pt x="353" y="876"/>
                  </a:lnTo>
                  <a:lnTo>
                    <a:pt x="335" y="872"/>
                  </a:lnTo>
                  <a:lnTo>
                    <a:pt x="335" y="872"/>
                  </a:lnTo>
                  <a:lnTo>
                    <a:pt x="335" y="871"/>
                  </a:lnTo>
                  <a:lnTo>
                    <a:pt x="338" y="871"/>
                  </a:lnTo>
                  <a:lnTo>
                    <a:pt x="347" y="873"/>
                  </a:lnTo>
                  <a:lnTo>
                    <a:pt x="347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3" y="873"/>
                  </a:lnTo>
                  <a:lnTo>
                    <a:pt x="353" y="873"/>
                  </a:lnTo>
                  <a:lnTo>
                    <a:pt x="365" y="876"/>
                  </a:lnTo>
                  <a:lnTo>
                    <a:pt x="378" y="879"/>
                  </a:lnTo>
                  <a:lnTo>
                    <a:pt x="378" y="879"/>
                  </a:lnTo>
                  <a:lnTo>
                    <a:pt x="405" y="883"/>
                  </a:lnTo>
                  <a:lnTo>
                    <a:pt x="434" y="884"/>
                  </a:lnTo>
                  <a:lnTo>
                    <a:pt x="434" y="884"/>
                  </a:lnTo>
                  <a:lnTo>
                    <a:pt x="429" y="887"/>
                  </a:lnTo>
                  <a:lnTo>
                    <a:pt x="429" y="887"/>
                  </a:lnTo>
                  <a:lnTo>
                    <a:pt x="427" y="888"/>
                  </a:lnTo>
                  <a:lnTo>
                    <a:pt x="427" y="888"/>
                  </a:lnTo>
                  <a:close/>
                  <a:moveTo>
                    <a:pt x="614" y="860"/>
                  </a:moveTo>
                  <a:lnTo>
                    <a:pt x="614" y="860"/>
                  </a:lnTo>
                  <a:lnTo>
                    <a:pt x="617" y="860"/>
                  </a:lnTo>
                  <a:lnTo>
                    <a:pt x="617" y="860"/>
                  </a:lnTo>
                  <a:lnTo>
                    <a:pt x="629" y="856"/>
                  </a:lnTo>
                  <a:lnTo>
                    <a:pt x="629" y="856"/>
                  </a:lnTo>
                  <a:lnTo>
                    <a:pt x="614" y="860"/>
                  </a:lnTo>
                  <a:lnTo>
                    <a:pt x="614" y="860"/>
                  </a:lnTo>
                  <a:close/>
                  <a:moveTo>
                    <a:pt x="908" y="556"/>
                  </a:moveTo>
                  <a:lnTo>
                    <a:pt x="908" y="556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08" y="559"/>
                  </a:lnTo>
                  <a:lnTo>
                    <a:pt x="908" y="559"/>
                  </a:lnTo>
                  <a:lnTo>
                    <a:pt x="908" y="556"/>
                  </a:lnTo>
                  <a:lnTo>
                    <a:pt x="908" y="556"/>
                  </a:lnTo>
                  <a:close/>
                  <a:moveTo>
                    <a:pt x="918" y="520"/>
                  </a:moveTo>
                  <a:lnTo>
                    <a:pt x="917" y="520"/>
                  </a:lnTo>
                  <a:lnTo>
                    <a:pt x="917" y="520"/>
                  </a:lnTo>
                  <a:lnTo>
                    <a:pt x="917" y="524"/>
                  </a:lnTo>
                  <a:lnTo>
                    <a:pt x="917" y="533"/>
                  </a:lnTo>
                  <a:lnTo>
                    <a:pt x="914" y="552"/>
                  </a:lnTo>
                  <a:lnTo>
                    <a:pt x="914" y="552"/>
                  </a:lnTo>
                  <a:lnTo>
                    <a:pt x="911" y="556"/>
                  </a:lnTo>
                  <a:lnTo>
                    <a:pt x="911" y="556"/>
                  </a:lnTo>
                  <a:lnTo>
                    <a:pt x="911" y="551"/>
                  </a:lnTo>
                  <a:lnTo>
                    <a:pt x="912" y="537"/>
                  </a:lnTo>
                  <a:lnTo>
                    <a:pt x="912" y="537"/>
                  </a:lnTo>
                  <a:lnTo>
                    <a:pt x="910" y="551"/>
                  </a:lnTo>
                  <a:lnTo>
                    <a:pt x="910" y="551"/>
                  </a:lnTo>
                  <a:lnTo>
                    <a:pt x="911" y="544"/>
                  </a:lnTo>
                  <a:lnTo>
                    <a:pt x="911" y="538"/>
                  </a:lnTo>
                  <a:lnTo>
                    <a:pt x="911" y="538"/>
                  </a:lnTo>
                  <a:lnTo>
                    <a:pt x="912" y="530"/>
                  </a:lnTo>
                  <a:lnTo>
                    <a:pt x="912" y="530"/>
                  </a:lnTo>
                  <a:lnTo>
                    <a:pt x="914" y="534"/>
                  </a:lnTo>
                  <a:lnTo>
                    <a:pt x="914" y="534"/>
                  </a:lnTo>
                  <a:lnTo>
                    <a:pt x="914" y="529"/>
                  </a:lnTo>
                  <a:lnTo>
                    <a:pt x="914" y="525"/>
                  </a:lnTo>
                  <a:lnTo>
                    <a:pt x="915" y="520"/>
                  </a:lnTo>
                  <a:lnTo>
                    <a:pt x="914" y="515"/>
                  </a:lnTo>
                  <a:lnTo>
                    <a:pt x="914" y="515"/>
                  </a:lnTo>
                  <a:lnTo>
                    <a:pt x="915" y="513"/>
                  </a:lnTo>
                  <a:lnTo>
                    <a:pt x="915" y="514"/>
                  </a:lnTo>
                  <a:lnTo>
                    <a:pt x="915" y="518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17" y="522"/>
                  </a:lnTo>
                  <a:lnTo>
                    <a:pt x="917" y="522"/>
                  </a:lnTo>
                  <a:lnTo>
                    <a:pt x="917" y="510"/>
                  </a:lnTo>
                  <a:lnTo>
                    <a:pt x="915" y="502"/>
                  </a:lnTo>
                  <a:lnTo>
                    <a:pt x="915" y="502"/>
                  </a:lnTo>
                  <a:lnTo>
                    <a:pt x="917" y="494"/>
                  </a:lnTo>
                  <a:lnTo>
                    <a:pt x="918" y="492"/>
                  </a:lnTo>
                  <a:lnTo>
                    <a:pt x="918" y="492"/>
                  </a:lnTo>
                  <a:lnTo>
                    <a:pt x="917" y="502"/>
                  </a:lnTo>
                  <a:lnTo>
                    <a:pt x="918" y="507"/>
                  </a:lnTo>
                  <a:lnTo>
                    <a:pt x="918" y="510"/>
                  </a:lnTo>
                  <a:lnTo>
                    <a:pt x="918" y="520"/>
                  </a:lnTo>
                  <a:lnTo>
                    <a:pt x="918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25"/>
            <p:cNvSpPr>
              <a:spLocks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67 w 923"/>
                <a:gd name="T1" fmla="*/ 793 h 890"/>
                <a:gd name="T2" fmla="*/ 578 w 923"/>
                <a:gd name="T3" fmla="*/ 822 h 890"/>
                <a:gd name="T4" fmla="*/ 594 w 923"/>
                <a:gd name="T5" fmla="*/ 827 h 890"/>
                <a:gd name="T6" fmla="*/ 498 w 923"/>
                <a:gd name="T7" fmla="*/ 835 h 890"/>
                <a:gd name="T8" fmla="*/ 448 w 923"/>
                <a:gd name="T9" fmla="*/ 835 h 890"/>
                <a:gd name="T10" fmla="*/ 361 w 923"/>
                <a:gd name="T11" fmla="*/ 823 h 890"/>
                <a:gd name="T12" fmla="*/ 263 w 923"/>
                <a:gd name="T13" fmla="*/ 789 h 890"/>
                <a:gd name="T14" fmla="*/ 236 w 923"/>
                <a:gd name="T15" fmla="*/ 778 h 890"/>
                <a:gd name="T16" fmla="*/ 330 w 923"/>
                <a:gd name="T17" fmla="*/ 820 h 890"/>
                <a:gd name="T18" fmla="*/ 349 w 923"/>
                <a:gd name="T19" fmla="*/ 829 h 890"/>
                <a:gd name="T20" fmla="*/ 228 w 923"/>
                <a:gd name="T21" fmla="*/ 777 h 890"/>
                <a:gd name="T22" fmla="*/ 94 w 923"/>
                <a:gd name="T23" fmla="*/ 636 h 890"/>
                <a:gd name="T24" fmla="*/ 72 w 923"/>
                <a:gd name="T25" fmla="*/ 587 h 890"/>
                <a:gd name="T26" fmla="*/ 149 w 923"/>
                <a:gd name="T27" fmla="*/ 697 h 890"/>
                <a:gd name="T28" fmla="*/ 186 w 923"/>
                <a:gd name="T29" fmla="*/ 734 h 890"/>
                <a:gd name="T30" fmla="*/ 151 w 923"/>
                <a:gd name="T31" fmla="*/ 694 h 890"/>
                <a:gd name="T32" fmla="*/ 52 w 923"/>
                <a:gd name="T33" fmla="*/ 513 h 890"/>
                <a:gd name="T34" fmla="*/ 31 w 923"/>
                <a:gd name="T35" fmla="*/ 448 h 890"/>
                <a:gd name="T36" fmla="*/ 71 w 923"/>
                <a:gd name="T37" fmla="*/ 276 h 890"/>
                <a:gd name="T38" fmla="*/ 126 w 923"/>
                <a:gd name="T39" fmla="*/ 198 h 890"/>
                <a:gd name="T40" fmla="*/ 327 w 923"/>
                <a:gd name="T41" fmla="*/ 99 h 890"/>
                <a:gd name="T42" fmla="*/ 397 w 923"/>
                <a:gd name="T43" fmla="*/ 79 h 890"/>
                <a:gd name="T44" fmla="*/ 509 w 923"/>
                <a:gd name="T45" fmla="*/ 71 h 890"/>
                <a:gd name="T46" fmla="*/ 354 w 923"/>
                <a:gd name="T47" fmla="*/ 74 h 890"/>
                <a:gd name="T48" fmla="*/ 46 w 923"/>
                <a:gd name="T49" fmla="*/ 250 h 890"/>
                <a:gd name="T50" fmla="*/ 18 w 923"/>
                <a:gd name="T51" fmla="*/ 522 h 890"/>
                <a:gd name="T52" fmla="*/ 73 w 923"/>
                <a:gd name="T53" fmla="*/ 675 h 890"/>
                <a:gd name="T54" fmla="*/ 35 w 923"/>
                <a:gd name="T55" fmla="*/ 621 h 890"/>
                <a:gd name="T56" fmla="*/ 49 w 923"/>
                <a:gd name="T57" fmla="*/ 654 h 890"/>
                <a:gd name="T58" fmla="*/ 157 w 923"/>
                <a:gd name="T59" fmla="*/ 782 h 890"/>
                <a:gd name="T60" fmla="*/ 343 w 923"/>
                <a:gd name="T61" fmla="*/ 876 h 890"/>
                <a:gd name="T62" fmla="*/ 488 w 923"/>
                <a:gd name="T63" fmla="*/ 888 h 890"/>
                <a:gd name="T64" fmla="*/ 568 w 923"/>
                <a:gd name="T65" fmla="*/ 875 h 890"/>
                <a:gd name="T66" fmla="*/ 701 w 923"/>
                <a:gd name="T67" fmla="*/ 824 h 890"/>
                <a:gd name="T68" fmla="*/ 830 w 923"/>
                <a:gd name="T69" fmla="*/ 720 h 890"/>
                <a:gd name="T70" fmla="*/ 861 w 923"/>
                <a:gd name="T71" fmla="*/ 658 h 890"/>
                <a:gd name="T72" fmla="*/ 873 w 923"/>
                <a:gd name="T73" fmla="*/ 658 h 890"/>
                <a:gd name="T74" fmla="*/ 885 w 923"/>
                <a:gd name="T75" fmla="*/ 614 h 890"/>
                <a:gd name="T76" fmla="*/ 915 w 923"/>
                <a:gd name="T77" fmla="*/ 433 h 890"/>
                <a:gd name="T78" fmla="*/ 843 w 923"/>
                <a:gd name="T79" fmla="*/ 243 h 890"/>
                <a:gd name="T80" fmla="*/ 729 w 923"/>
                <a:gd name="T81" fmla="*/ 113 h 890"/>
                <a:gd name="T82" fmla="*/ 692 w 923"/>
                <a:gd name="T83" fmla="*/ 75 h 890"/>
                <a:gd name="T84" fmla="*/ 603 w 923"/>
                <a:gd name="T85" fmla="*/ 36 h 890"/>
                <a:gd name="T86" fmla="*/ 495 w 923"/>
                <a:gd name="T87" fmla="*/ 9 h 890"/>
                <a:gd name="T88" fmla="*/ 443 w 923"/>
                <a:gd name="T89" fmla="*/ 2 h 890"/>
                <a:gd name="T90" fmla="*/ 350 w 923"/>
                <a:gd name="T91" fmla="*/ 6 h 890"/>
                <a:gd name="T92" fmla="*/ 403 w 923"/>
                <a:gd name="T93" fmla="*/ 11 h 890"/>
                <a:gd name="T94" fmla="*/ 477 w 923"/>
                <a:gd name="T95" fmla="*/ 18 h 890"/>
                <a:gd name="T96" fmla="*/ 368 w 923"/>
                <a:gd name="T97" fmla="*/ 18 h 890"/>
                <a:gd name="T98" fmla="*/ 376 w 923"/>
                <a:gd name="T99" fmla="*/ 30 h 890"/>
                <a:gd name="T100" fmla="*/ 494 w 923"/>
                <a:gd name="T101" fmla="*/ 41 h 890"/>
                <a:gd name="T102" fmla="*/ 601 w 923"/>
                <a:gd name="T103" fmla="*/ 74 h 890"/>
                <a:gd name="T104" fmla="*/ 606 w 923"/>
                <a:gd name="T105" fmla="*/ 76 h 890"/>
                <a:gd name="T106" fmla="*/ 744 w 923"/>
                <a:gd name="T107" fmla="*/ 166 h 890"/>
                <a:gd name="T108" fmla="*/ 822 w 923"/>
                <a:gd name="T109" fmla="*/ 266 h 890"/>
                <a:gd name="T110" fmla="*/ 824 w 923"/>
                <a:gd name="T111" fmla="*/ 273 h 890"/>
                <a:gd name="T112" fmla="*/ 869 w 923"/>
                <a:gd name="T113" fmla="*/ 399 h 890"/>
                <a:gd name="T114" fmla="*/ 883 w 923"/>
                <a:gd name="T115" fmla="*/ 453 h 890"/>
                <a:gd name="T116" fmla="*/ 881 w 923"/>
                <a:gd name="T117" fmla="*/ 482 h 890"/>
                <a:gd name="T118" fmla="*/ 877 w 923"/>
                <a:gd name="T119" fmla="*/ 445 h 890"/>
                <a:gd name="T120" fmla="*/ 872 w 923"/>
                <a:gd name="T121" fmla="*/ 549 h 890"/>
                <a:gd name="T122" fmla="*/ 862 w 923"/>
                <a:gd name="T123" fmla="*/ 57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26"/>
            <p:cNvSpPr>
              <a:spLocks/>
            </p:cNvSpPr>
            <p:nvPr/>
          </p:nvSpPr>
          <p:spPr bwMode="auto">
            <a:xfrm>
              <a:off x="-2794000" y="2333625"/>
              <a:ext cx="74612" cy="14288"/>
            </a:xfrm>
            <a:custGeom>
              <a:avLst/>
              <a:gdLst>
                <a:gd name="T0" fmla="*/ 39 w 47"/>
                <a:gd name="T1" fmla="*/ 9 h 9"/>
                <a:gd name="T2" fmla="*/ 39 w 47"/>
                <a:gd name="T3" fmla="*/ 9 h 9"/>
                <a:gd name="T4" fmla="*/ 26 w 47"/>
                <a:gd name="T5" fmla="*/ 7 h 9"/>
                <a:gd name="T6" fmla="*/ 16 w 47"/>
                <a:gd name="T7" fmla="*/ 4 h 9"/>
                <a:gd name="T8" fmla="*/ 0 w 47"/>
                <a:gd name="T9" fmla="*/ 1 h 9"/>
                <a:gd name="T10" fmla="*/ 0 w 47"/>
                <a:gd name="T11" fmla="*/ 1 h 9"/>
                <a:gd name="T12" fmla="*/ 12 w 47"/>
                <a:gd name="T13" fmla="*/ 1 h 9"/>
                <a:gd name="T14" fmla="*/ 16 w 47"/>
                <a:gd name="T15" fmla="*/ 0 h 9"/>
                <a:gd name="T16" fmla="*/ 16 w 47"/>
                <a:gd name="T17" fmla="*/ 0 h 9"/>
                <a:gd name="T18" fmla="*/ 15 w 47"/>
                <a:gd name="T19" fmla="*/ 0 h 9"/>
                <a:gd name="T20" fmla="*/ 15 w 47"/>
                <a:gd name="T21" fmla="*/ 0 h 9"/>
                <a:gd name="T22" fmla="*/ 21 w 47"/>
                <a:gd name="T23" fmla="*/ 1 h 9"/>
                <a:gd name="T24" fmla="*/ 27 w 47"/>
                <a:gd name="T25" fmla="*/ 1 h 9"/>
                <a:gd name="T26" fmla="*/ 32 w 47"/>
                <a:gd name="T27" fmla="*/ 1 h 9"/>
                <a:gd name="T28" fmla="*/ 40 w 47"/>
                <a:gd name="T29" fmla="*/ 3 h 9"/>
                <a:gd name="T30" fmla="*/ 38 w 47"/>
                <a:gd name="T31" fmla="*/ 3 h 9"/>
                <a:gd name="T32" fmla="*/ 38 w 47"/>
                <a:gd name="T33" fmla="*/ 3 h 9"/>
                <a:gd name="T34" fmla="*/ 47 w 47"/>
                <a:gd name="T35" fmla="*/ 4 h 9"/>
                <a:gd name="T36" fmla="*/ 47 w 47"/>
                <a:gd name="T37" fmla="*/ 4 h 9"/>
                <a:gd name="T38" fmla="*/ 47 w 47"/>
                <a:gd name="T39" fmla="*/ 7 h 9"/>
                <a:gd name="T40" fmla="*/ 45 w 47"/>
                <a:gd name="T41" fmla="*/ 5 h 9"/>
                <a:gd name="T42" fmla="*/ 36 w 47"/>
                <a:gd name="T43" fmla="*/ 5 h 9"/>
                <a:gd name="T44" fmla="*/ 47 w 47"/>
                <a:gd name="T45" fmla="*/ 7 h 9"/>
                <a:gd name="T46" fmla="*/ 47 w 47"/>
                <a:gd name="T47" fmla="*/ 7 h 9"/>
                <a:gd name="T48" fmla="*/ 47 w 47"/>
                <a:gd name="T49" fmla="*/ 8 h 9"/>
                <a:gd name="T50" fmla="*/ 47 w 47"/>
                <a:gd name="T51" fmla="*/ 8 h 9"/>
                <a:gd name="T52" fmla="*/ 42 w 47"/>
                <a:gd name="T53" fmla="*/ 8 h 9"/>
                <a:gd name="T54" fmla="*/ 39 w 47"/>
                <a:gd name="T55" fmla="*/ 9 h 9"/>
                <a:gd name="T56" fmla="*/ 39 w 4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9">
                  <a:moveTo>
                    <a:pt x="39" y="9"/>
                  </a:moveTo>
                  <a:lnTo>
                    <a:pt x="39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27"/>
            <p:cNvSpPr>
              <a:spLocks/>
            </p:cNvSpPr>
            <p:nvPr/>
          </p:nvSpPr>
          <p:spPr bwMode="auto">
            <a:xfrm>
              <a:off x="-2119313" y="318293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28"/>
            <p:cNvSpPr>
              <a:spLocks/>
            </p:cNvSpPr>
            <p:nvPr/>
          </p:nvSpPr>
          <p:spPr bwMode="auto">
            <a:xfrm>
              <a:off x="-2259013" y="2601913"/>
              <a:ext cx="4762" cy="476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  <a:gd name="T16" fmla="*/ 3 w 3"/>
                <a:gd name="T17" fmla="*/ 2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29"/>
            <p:cNvSpPr>
              <a:spLocks/>
            </p:cNvSpPr>
            <p:nvPr/>
          </p:nvSpPr>
          <p:spPr bwMode="auto">
            <a:xfrm>
              <a:off x="-2133600" y="3203575"/>
              <a:ext cx="7937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16 h 16"/>
                <a:gd name="T4" fmla="*/ 5 w 5"/>
                <a:gd name="T5" fmla="*/ 0 h 16"/>
                <a:gd name="T6" fmla="*/ 5 w 5"/>
                <a:gd name="T7" fmla="*/ 0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30"/>
            <p:cNvSpPr>
              <a:spLocks/>
            </p:cNvSpPr>
            <p:nvPr/>
          </p:nvSpPr>
          <p:spPr bwMode="auto">
            <a:xfrm>
              <a:off x="-3454400" y="30019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2 h 3"/>
                <a:gd name="T4" fmla="*/ 0 h 3"/>
                <a:gd name="T5" fmla="*/ 0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31"/>
            <p:cNvSpPr>
              <a:spLocks/>
            </p:cNvSpPr>
            <p:nvPr/>
          </p:nvSpPr>
          <p:spPr bwMode="auto">
            <a:xfrm>
              <a:off x="-3490913" y="2970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32"/>
            <p:cNvSpPr>
              <a:spLocks/>
            </p:cNvSpPr>
            <p:nvPr/>
          </p:nvSpPr>
          <p:spPr bwMode="auto">
            <a:xfrm>
              <a:off x="-3454400" y="2987675"/>
              <a:ext cx="1587" cy="11113"/>
            </a:xfrm>
            <a:custGeom>
              <a:avLst/>
              <a:gdLst>
                <a:gd name="T0" fmla="*/ 0 w 1"/>
                <a:gd name="T1" fmla="*/ 5 h 7"/>
                <a:gd name="T2" fmla="*/ 0 w 1"/>
                <a:gd name="T3" fmla="*/ 5 h 7"/>
                <a:gd name="T4" fmla="*/ 0 w 1"/>
                <a:gd name="T5" fmla="*/ 0 h 7"/>
                <a:gd name="T6" fmla="*/ 0 w 1"/>
                <a:gd name="T7" fmla="*/ 0 h 7"/>
                <a:gd name="T8" fmla="*/ 1 w 1"/>
                <a:gd name="T9" fmla="*/ 7 h 7"/>
                <a:gd name="T10" fmla="*/ 1 w 1"/>
                <a:gd name="T11" fmla="*/ 7 h 7"/>
                <a:gd name="T12" fmla="*/ 0 w 1"/>
                <a:gd name="T13" fmla="*/ 5 h 7"/>
                <a:gd name="T14" fmla="*/ 0 w 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33"/>
            <p:cNvSpPr>
              <a:spLocks/>
            </p:cNvSpPr>
            <p:nvPr/>
          </p:nvSpPr>
          <p:spPr bwMode="auto">
            <a:xfrm>
              <a:off x="-3457575" y="2974975"/>
              <a:ext cx="3175" cy="6350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1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34"/>
            <p:cNvSpPr>
              <a:spLocks/>
            </p:cNvSpPr>
            <p:nvPr/>
          </p:nvSpPr>
          <p:spPr bwMode="auto">
            <a:xfrm>
              <a:off x="-2970213" y="3660775"/>
              <a:ext cx="25400" cy="4763"/>
            </a:xfrm>
            <a:custGeom>
              <a:avLst/>
              <a:gdLst>
                <a:gd name="T0" fmla="*/ 13 w 16"/>
                <a:gd name="T1" fmla="*/ 2 h 3"/>
                <a:gd name="T2" fmla="*/ 13 w 16"/>
                <a:gd name="T3" fmla="*/ 2 h 3"/>
                <a:gd name="T4" fmla="*/ 16 w 16"/>
                <a:gd name="T5" fmla="*/ 3 h 3"/>
                <a:gd name="T6" fmla="*/ 16 w 16"/>
                <a:gd name="T7" fmla="*/ 3 h 3"/>
                <a:gd name="T8" fmla="*/ 13 w 16"/>
                <a:gd name="T9" fmla="*/ 3 h 3"/>
                <a:gd name="T10" fmla="*/ 1 w 16"/>
                <a:gd name="T11" fmla="*/ 0 h 3"/>
                <a:gd name="T12" fmla="*/ 1 w 16"/>
                <a:gd name="T13" fmla="*/ 0 h 3"/>
                <a:gd name="T14" fmla="*/ 0 w 16"/>
                <a:gd name="T15" fmla="*/ 0 h 3"/>
                <a:gd name="T16" fmla="*/ 0 w 16"/>
                <a:gd name="T17" fmla="*/ 0 h 3"/>
                <a:gd name="T18" fmla="*/ 13 w 16"/>
                <a:gd name="T19" fmla="*/ 2 h 3"/>
                <a:gd name="T20" fmla="*/ 13 w 16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Freeform 35"/>
            <p:cNvSpPr>
              <a:spLocks/>
            </p:cNvSpPr>
            <p:nvPr/>
          </p:nvSpPr>
          <p:spPr bwMode="auto">
            <a:xfrm>
              <a:off x="-2065338" y="31654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36"/>
            <p:cNvSpPr>
              <a:spLocks/>
            </p:cNvSpPr>
            <p:nvPr/>
          </p:nvSpPr>
          <p:spPr bwMode="auto">
            <a:xfrm>
              <a:off x="-2054225" y="31194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-2139950" y="2846388"/>
              <a:ext cx="31750" cy="93663"/>
            </a:xfrm>
            <a:custGeom>
              <a:avLst/>
              <a:gdLst>
                <a:gd name="T0" fmla="*/ 20 w 20"/>
                <a:gd name="T1" fmla="*/ 59 h 59"/>
                <a:gd name="T2" fmla="*/ 20 w 20"/>
                <a:gd name="T3" fmla="*/ 59 h 59"/>
                <a:gd name="T4" fmla="*/ 19 w 20"/>
                <a:gd name="T5" fmla="*/ 56 h 59"/>
                <a:gd name="T6" fmla="*/ 18 w 20"/>
                <a:gd name="T7" fmla="*/ 54 h 59"/>
                <a:gd name="T8" fmla="*/ 18 w 20"/>
                <a:gd name="T9" fmla="*/ 51 h 59"/>
                <a:gd name="T10" fmla="*/ 16 w 20"/>
                <a:gd name="T11" fmla="*/ 50 h 59"/>
                <a:gd name="T12" fmla="*/ 16 w 20"/>
                <a:gd name="T13" fmla="*/ 50 h 59"/>
                <a:gd name="T14" fmla="*/ 13 w 20"/>
                <a:gd name="T15" fmla="*/ 35 h 59"/>
                <a:gd name="T16" fmla="*/ 9 w 20"/>
                <a:gd name="T17" fmla="*/ 27 h 59"/>
                <a:gd name="T18" fmla="*/ 5 w 20"/>
                <a:gd name="T19" fmla="*/ 17 h 59"/>
                <a:gd name="T20" fmla="*/ 0 w 20"/>
                <a:gd name="T21" fmla="*/ 1 h 59"/>
                <a:gd name="T22" fmla="*/ 0 w 20"/>
                <a:gd name="T23" fmla="*/ 1 h 59"/>
                <a:gd name="T24" fmla="*/ 0 w 20"/>
                <a:gd name="T25" fmla="*/ 0 h 59"/>
                <a:gd name="T26" fmla="*/ 0 w 20"/>
                <a:gd name="T27" fmla="*/ 0 h 59"/>
                <a:gd name="T28" fmla="*/ 19 w 20"/>
                <a:gd name="T29" fmla="*/ 47 h 59"/>
                <a:gd name="T30" fmla="*/ 19 w 20"/>
                <a:gd name="T31" fmla="*/ 47 h 59"/>
                <a:gd name="T32" fmla="*/ 20 w 20"/>
                <a:gd name="T33" fmla="*/ 54 h 59"/>
                <a:gd name="T34" fmla="*/ 20 w 20"/>
                <a:gd name="T35" fmla="*/ 59 h 59"/>
                <a:gd name="T36" fmla="*/ 20 w 2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lnTo>
                    <a:pt x="20" y="59"/>
                  </a:lnTo>
                  <a:lnTo>
                    <a:pt x="19" y="56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54"/>
                  </a:lnTo>
                  <a:lnTo>
                    <a:pt x="20" y="59"/>
                  </a:lnTo>
                  <a:lnTo>
                    <a:pt x="20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38"/>
            <p:cNvSpPr>
              <a:spLocks/>
            </p:cNvSpPr>
            <p:nvPr/>
          </p:nvSpPr>
          <p:spPr bwMode="auto">
            <a:xfrm>
              <a:off x="-2162175" y="3279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39"/>
            <p:cNvSpPr>
              <a:spLocks/>
            </p:cNvSpPr>
            <p:nvPr/>
          </p:nvSpPr>
          <p:spPr bwMode="auto">
            <a:xfrm>
              <a:off x="-2268538" y="3409950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1 h 6"/>
                <a:gd name="T6" fmla="*/ 6 w 6"/>
                <a:gd name="T7" fmla="*/ 1 h 6"/>
                <a:gd name="T8" fmla="*/ 5 w 6"/>
                <a:gd name="T9" fmla="*/ 2 h 6"/>
                <a:gd name="T10" fmla="*/ 5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1 w 6"/>
                <a:gd name="T17" fmla="*/ 4 h 6"/>
                <a:gd name="T18" fmla="*/ 1 w 6"/>
                <a:gd name="T19" fmla="*/ 4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40"/>
            <p:cNvSpPr>
              <a:spLocks/>
            </p:cNvSpPr>
            <p:nvPr/>
          </p:nvSpPr>
          <p:spPr bwMode="auto">
            <a:xfrm>
              <a:off x="-2370138" y="3417888"/>
              <a:ext cx="96837" cy="84138"/>
            </a:xfrm>
            <a:custGeom>
              <a:avLst/>
              <a:gdLst>
                <a:gd name="T0" fmla="*/ 13 w 61"/>
                <a:gd name="T1" fmla="*/ 39 h 53"/>
                <a:gd name="T2" fmla="*/ 13 w 61"/>
                <a:gd name="T3" fmla="*/ 39 h 53"/>
                <a:gd name="T4" fmla="*/ 36 w 61"/>
                <a:gd name="T5" fmla="*/ 23 h 53"/>
                <a:gd name="T6" fmla="*/ 36 w 61"/>
                <a:gd name="T7" fmla="*/ 23 h 53"/>
                <a:gd name="T8" fmla="*/ 31 w 61"/>
                <a:gd name="T9" fmla="*/ 29 h 53"/>
                <a:gd name="T10" fmla="*/ 31 w 61"/>
                <a:gd name="T11" fmla="*/ 29 h 53"/>
                <a:gd name="T12" fmla="*/ 47 w 61"/>
                <a:gd name="T13" fmla="*/ 15 h 53"/>
                <a:gd name="T14" fmla="*/ 53 w 61"/>
                <a:gd name="T15" fmla="*/ 8 h 53"/>
                <a:gd name="T16" fmla="*/ 59 w 61"/>
                <a:gd name="T17" fmla="*/ 1 h 53"/>
                <a:gd name="T18" fmla="*/ 59 w 61"/>
                <a:gd name="T19" fmla="*/ 1 h 53"/>
                <a:gd name="T20" fmla="*/ 61 w 61"/>
                <a:gd name="T21" fmla="*/ 0 h 53"/>
                <a:gd name="T22" fmla="*/ 61 w 61"/>
                <a:gd name="T23" fmla="*/ 0 h 53"/>
                <a:gd name="T24" fmla="*/ 58 w 61"/>
                <a:gd name="T25" fmla="*/ 4 h 53"/>
                <a:gd name="T26" fmla="*/ 55 w 61"/>
                <a:gd name="T27" fmla="*/ 7 h 53"/>
                <a:gd name="T28" fmla="*/ 58 w 61"/>
                <a:gd name="T29" fmla="*/ 5 h 53"/>
                <a:gd name="T30" fmla="*/ 58 w 61"/>
                <a:gd name="T31" fmla="*/ 5 h 53"/>
                <a:gd name="T32" fmla="*/ 54 w 61"/>
                <a:gd name="T33" fmla="*/ 10 h 53"/>
                <a:gd name="T34" fmla="*/ 54 w 61"/>
                <a:gd name="T35" fmla="*/ 10 h 53"/>
                <a:gd name="T36" fmla="*/ 46 w 61"/>
                <a:gd name="T37" fmla="*/ 18 h 53"/>
                <a:gd name="T38" fmla="*/ 36 w 61"/>
                <a:gd name="T39" fmla="*/ 26 h 53"/>
                <a:gd name="T40" fmla="*/ 36 w 61"/>
                <a:gd name="T41" fmla="*/ 26 h 53"/>
                <a:gd name="T42" fmla="*/ 35 w 61"/>
                <a:gd name="T43" fmla="*/ 27 h 53"/>
                <a:gd name="T44" fmla="*/ 35 w 61"/>
                <a:gd name="T45" fmla="*/ 27 h 53"/>
                <a:gd name="T46" fmla="*/ 26 w 61"/>
                <a:gd name="T47" fmla="*/ 35 h 53"/>
                <a:gd name="T48" fmla="*/ 26 w 61"/>
                <a:gd name="T49" fmla="*/ 35 h 53"/>
                <a:gd name="T50" fmla="*/ 16 w 61"/>
                <a:gd name="T51" fmla="*/ 42 h 53"/>
                <a:gd name="T52" fmla="*/ 16 w 61"/>
                <a:gd name="T53" fmla="*/ 42 h 53"/>
                <a:gd name="T54" fmla="*/ 15 w 61"/>
                <a:gd name="T55" fmla="*/ 43 h 53"/>
                <a:gd name="T56" fmla="*/ 15 w 61"/>
                <a:gd name="T57" fmla="*/ 43 h 53"/>
                <a:gd name="T58" fmla="*/ 0 w 61"/>
                <a:gd name="T59" fmla="*/ 53 h 53"/>
                <a:gd name="T60" fmla="*/ 0 w 61"/>
                <a:gd name="T61" fmla="*/ 53 h 53"/>
                <a:gd name="T62" fmla="*/ 0 w 61"/>
                <a:gd name="T63" fmla="*/ 53 h 53"/>
                <a:gd name="T64" fmla="*/ 1 w 61"/>
                <a:gd name="T65" fmla="*/ 50 h 53"/>
                <a:gd name="T66" fmla="*/ 8 w 61"/>
                <a:gd name="T67" fmla="*/ 45 h 53"/>
                <a:gd name="T68" fmla="*/ 13 w 61"/>
                <a:gd name="T69" fmla="*/ 41 h 53"/>
                <a:gd name="T70" fmla="*/ 15 w 61"/>
                <a:gd name="T71" fmla="*/ 39 h 53"/>
                <a:gd name="T72" fmla="*/ 13 w 61"/>
                <a:gd name="T73" fmla="*/ 39 h 53"/>
                <a:gd name="T74" fmla="*/ 13 w 61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53">
                  <a:moveTo>
                    <a:pt x="13" y="39"/>
                  </a:moveTo>
                  <a:lnTo>
                    <a:pt x="13" y="39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7" y="15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4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6" y="1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8" y="45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41"/>
            <p:cNvSpPr>
              <a:spLocks/>
            </p:cNvSpPr>
            <p:nvPr/>
          </p:nvSpPr>
          <p:spPr bwMode="auto">
            <a:xfrm>
              <a:off x="-2552700" y="3557588"/>
              <a:ext cx="73025" cy="30163"/>
            </a:xfrm>
            <a:custGeom>
              <a:avLst/>
              <a:gdLst>
                <a:gd name="T0" fmla="*/ 10 w 46"/>
                <a:gd name="T1" fmla="*/ 16 h 19"/>
                <a:gd name="T2" fmla="*/ 10 w 46"/>
                <a:gd name="T3" fmla="*/ 16 h 19"/>
                <a:gd name="T4" fmla="*/ 16 w 46"/>
                <a:gd name="T5" fmla="*/ 14 h 19"/>
                <a:gd name="T6" fmla="*/ 16 w 46"/>
                <a:gd name="T7" fmla="*/ 14 h 19"/>
                <a:gd name="T8" fmla="*/ 10 w 46"/>
                <a:gd name="T9" fmla="*/ 16 h 19"/>
                <a:gd name="T10" fmla="*/ 5 w 46"/>
                <a:gd name="T11" fmla="*/ 18 h 19"/>
                <a:gd name="T12" fmla="*/ 5 w 46"/>
                <a:gd name="T13" fmla="*/ 18 h 19"/>
                <a:gd name="T14" fmla="*/ 2 w 46"/>
                <a:gd name="T15" fmla="*/ 19 h 19"/>
                <a:gd name="T16" fmla="*/ 2 w 46"/>
                <a:gd name="T17" fmla="*/ 19 h 19"/>
                <a:gd name="T18" fmla="*/ 0 w 46"/>
                <a:gd name="T19" fmla="*/ 19 h 19"/>
                <a:gd name="T20" fmla="*/ 0 w 46"/>
                <a:gd name="T21" fmla="*/ 19 h 19"/>
                <a:gd name="T22" fmla="*/ 6 w 46"/>
                <a:gd name="T23" fmla="*/ 16 h 19"/>
                <a:gd name="T24" fmla="*/ 17 w 46"/>
                <a:gd name="T25" fmla="*/ 11 h 19"/>
                <a:gd name="T26" fmla="*/ 42 w 46"/>
                <a:gd name="T27" fmla="*/ 1 h 19"/>
                <a:gd name="T28" fmla="*/ 42 w 46"/>
                <a:gd name="T29" fmla="*/ 1 h 19"/>
                <a:gd name="T30" fmla="*/ 44 w 46"/>
                <a:gd name="T31" fmla="*/ 0 h 19"/>
                <a:gd name="T32" fmla="*/ 46 w 46"/>
                <a:gd name="T33" fmla="*/ 0 h 19"/>
                <a:gd name="T34" fmla="*/ 46 w 46"/>
                <a:gd name="T35" fmla="*/ 0 h 19"/>
                <a:gd name="T36" fmla="*/ 46 w 46"/>
                <a:gd name="T37" fmla="*/ 0 h 19"/>
                <a:gd name="T38" fmla="*/ 40 w 46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9">
                  <a:moveTo>
                    <a:pt x="10" y="16"/>
                  </a:moveTo>
                  <a:lnTo>
                    <a:pt x="1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42"/>
            <p:cNvSpPr>
              <a:spLocks/>
            </p:cNvSpPr>
            <p:nvPr/>
          </p:nvSpPr>
          <p:spPr bwMode="auto">
            <a:xfrm>
              <a:off x="-2670175" y="3616325"/>
              <a:ext cx="11112" cy="1588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1 h 1"/>
                <a:gd name="T10" fmla="*/ 0 w 7"/>
                <a:gd name="T11" fmla="*/ 1 h 1"/>
                <a:gd name="T12" fmla="*/ 2 w 7"/>
                <a:gd name="T13" fmla="*/ 0 h 1"/>
                <a:gd name="T14" fmla="*/ 2 w 7"/>
                <a:gd name="T15" fmla="*/ 0 h 1"/>
                <a:gd name="T16" fmla="*/ 7 w 7"/>
                <a:gd name="T17" fmla="*/ 0 h 1"/>
                <a:gd name="T18" fmla="*/ 7 w 7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43"/>
            <p:cNvSpPr>
              <a:spLocks/>
            </p:cNvSpPr>
            <p:nvPr/>
          </p:nvSpPr>
          <p:spPr bwMode="auto">
            <a:xfrm>
              <a:off x="-3451225" y="299402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44"/>
            <p:cNvSpPr>
              <a:spLocks/>
            </p:cNvSpPr>
            <p:nvPr/>
          </p:nvSpPr>
          <p:spPr bwMode="auto">
            <a:xfrm>
              <a:off x="-3454400" y="2955925"/>
              <a:ext cx="1587" cy="793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1 w 1"/>
                <a:gd name="T7" fmla="*/ 0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0 h 5"/>
                <a:gd name="T14" fmla="*/ 0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45"/>
            <p:cNvSpPr>
              <a:spLocks/>
            </p:cNvSpPr>
            <p:nvPr/>
          </p:nvSpPr>
          <p:spPr bwMode="auto">
            <a:xfrm>
              <a:off x="-3371850" y="3375025"/>
              <a:ext cx="7937" cy="1111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5 w 5"/>
                <a:gd name="T5" fmla="*/ 7 h 7"/>
                <a:gd name="T6" fmla="*/ 5 w 5"/>
                <a:gd name="T7" fmla="*/ 7 h 7"/>
                <a:gd name="T8" fmla="*/ 0 w 5"/>
                <a:gd name="T9" fmla="*/ 1 h 7"/>
                <a:gd name="T10" fmla="*/ 0 w 5"/>
                <a:gd name="T11" fmla="*/ 0 h 7"/>
                <a:gd name="T12" fmla="*/ 0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46"/>
            <p:cNvSpPr>
              <a:spLocks/>
            </p:cNvSpPr>
            <p:nvPr/>
          </p:nvSpPr>
          <p:spPr bwMode="auto">
            <a:xfrm>
              <a:off x="-3297238" y="34655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47"/>
            <p:cNvSpPr>
              <a:spLocks/>
            </p:cNvSpPr>
            <p:nvPr/>
          </p:nvSpPr>
          <p:spPr bwMode="auto">
            <a:xfrm>
              <a:off x="-3067050" y="3627438"/>
              <a:ext cx="20637" cy="793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6 w 13"/>
                <a:gd name="T5" fmla="*/ 2 h 5"/>
                <a:gd name="T6" fmla="*/ 6 w 13"/>
                <a:gd name="T7" fmla="*/ 2 h 5"/>
                <a:gd name="T8" fmla="*/ 6 w 13"/>
                <a:gd name="T9" fmla="*/ 1 h 5"/>
                <a:gd name="T10" fmla="*/ 6 w 13"/>
                <a:gd name="T11" fmla="*/ 1 h 5"/>
                <a:gd name="T12" fmla="*/ 13 w 13"/>
                <a:gd name="T13" fmla="*/ 5 h 5"/>
                <a:gd name="T14" fmla="*/ 13 w 13"/>
                <a:gd name="T15" fmla="*/ 5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0 h 5"/>
                <a:gd name="T22" fmla="*/ 0 w 1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48"/>
            <p:cNvSpPr>
              <a:spLocks/>
            </p:cNvSpPr>
            <p:nvPr/>
          </p:nvSpPr>
          <p:spPr bwMode="auto">
            <a:xfrm>
              <a:off x="-3022600" y="3648075"/>
              <a:ext cx="11112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4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49"/>
            <p:cNvSpPr>
              <a:spLocks/>
            </p:cNvSpPr>
            <p:nvPr/>
          </p:nvSpPr>
          <p:spPr bwMode="auto">
            <a:xfrm>
              <a:off x="-2870200" y="3684588"/>
              <a:ext cx="20637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13 w 13"/>
                <a:gd name="T5" fmla="*/ 1 h 1"/>
                <a:gd name="T6" fmla="*/ 13 w 13"/>
                <a:gd name="T7" fmla="*/ 1 h 1"/>
                <a:gd name="T8" fmla="*/ 0 w 13"/>
                <a:gd name="T9" fmla="*/ 0 h 1"/>
                <a:gd name="T10" fmla="*/ 0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50"/>
            <p:cNvSpPr>
              <a:spLocks/>
            </p:cNvSpPr>
            <p:nvPr/>
          </p:nvSpPr>
          <p:spPr bwMode="auto">
            <a:xfrm>
              <a:off x="-2968625" y="3663950"/>
              <a:ext cx="157162" cy="26988"/>
            </a:xfrm>
            <a:custGeom>
              <a:avLst/>
              <a:gdLst>
                <a:gd name="T0" fmla="*/ 92 w 99"/>
                <a:gd name="T1" fmla="*/ 17 h 17"/>
                <a:gd name="T2" fmla="*/ 94 w 99"/>
                <a:gd name="T3" fmla="*/ 16 h 17"/>
                <a:gd name="T4" fmla="*/ 94 w 99"/>
                <a:gd name="T5" fmla="*/ 16 h 17"/>
                <a:gd name="T6" fmla="*/ 89 w 99"/>
                <a:gd name="T7" fmla="*/ 16 h 17"/>
                <a:gd name="T8" fmla="*/ 80 w 99"/>
                <a:gd name="T9" fmla="*/ 16 h 17"/>
                <a:gd name="T10" fmla="*/ 80 w 99"/>
                <a:gd name="T11" fmla="*/ 16 h 17"/>
                <a:gd name="T12" fmla="*/ 80 w 99"/>
                <a:gd name="T13" fmla="*/ 14 h 17"/>
                <a:gd name="T14" fmla="*/ 81 w 99"/>
                <a:gd name="T15" fmla="*/ 14 h 17"/>
                <a:gd name="T16" fmla="*/ 75 w 99"/>
                <a:gd name="T17" fmla="*/ 13 h 17"/>
                <a:gd name="T18" fmla="*/ 75 w 99"/>
                <a:gd name="T19" fmla="*/ 13 h 17"/>
                <a:gd name="T20" fmla="*/ 62 w 99"/>
                <a:gd name="T21" fmla="*/ 12 h 17"/>
                <a:gd name="T22" fmla="*/ 51 w 99"/>
                <a:gd name="T23" fmla="*/ 10 h 17"/>
                <a:gd name="T24" fmla="*/ 43 w 99"/>
                <a:gd name="T25" fmla="*/ 10 h 17"/>
                <a:gd name="T26" fmla="*/ 34 w 99"/>
                <a:gd name="T27" fmla="*/ 9 h 17"/>
                <a:gd name="T28" fmla="*/ 38 w 99"/>
                <a:gd name="T29" fmla="*/ 9 h 17"/>
                <a:gd name="T30" fmla="*/ 38 w 99"/>
                <a:gd name="T31" fmla="*/ 9 h 17"/>
                <a:gd name="T32" fmla="*/ 18 w 99"/>
                <a:gd name="T33" fmla="*/ 5 h 17"/>
                <a:gd name="T34" fmla="*/ 0 w 99"/>
                <a:gd name="T35" fmla="*/ 1 h 17"/>
                <a:gd name="T36" fmla="*/ 0 w 99"/>
                <a:gd name="T37" fmla="*/ 1 h 17"/>
                <a:gd name="T38" fmla="*/ 0 w 99"/>
                <a:gd name="T39" fmla="*/ 0 h 17"/>
                <a:gd name="T40" fmla="*/ 3 w 99"/>
                <a:gd name="T41" fmla="*/ 0 h 17"/>
                <a:gd name="T42" fmla="*/ 12 w 99"/>
                <a:gd name="T43" fmla="*/ 2 h 17"/>
                <a:gd name="T44" fmla="*/ 12 w 99"/>
                <a:gd name="T45" fmla="*/ 2 h 17"/>
                <a:gd name="T46" fmla="*/ 22 w 99"/>
                <a:gd name="T47" fmla="*/ 4 h 17"/>
                <a:gd name="T48" fmla="*/ 22 w 99"/>
                <a:gd name="T49" fmla="*/ 4 h 17"/>
                <a:gd name="T50" fmla="*/ 22 w 99"/>
                <a:gd name="T51" fmla="*/ 4 h 17"/>
                <a:gd name="T52" fmla="*/ 18 w 99"/>
                <a:gd name="T53" fmla="*/ 2 h 17"/>
                <a:gd name="T54" fmla="*/ 18 w 99"/>
                <a:gd name="T55" fmla="*/ 2 h 17"/>
                <a:gd name="T56" fmla="*/ 30 w 99"/>
                <a:gd name="T57" fmla="*/ 5 h 17"/>
                <a:gd name="T58" fmla="*/ 43 w 99"/>
                <a:gd name="T59" fmla="*/ 8 h 17"/>
                <a:gd name="T60" fmla="*/ 43 w 99"/>
                <a:gd name="T61" fmla="*/ 8 h 17"/>
                <a:gd name="T62" fmla="*/ 70 w 99"/>
                <a:gd name="T63" fmla="*/ 12 h 17"/>
                <a:gd name="T64" fmla="*/ 99 w 99"/>
                <a:gd name="T65" fmla="*/ 13 h 17"/>
                <a:gd name="T66" fmla="*/ 99 w 99"/>
                <a:gd name="T67" fmla="*/ 13 h 17"/>
                <a:gd name="T68" fmla="*/ 94 w 99"/>
                <a:gd name="T69" fmla="*/ 16 h 17"/>
                <a:gd name="T70" fmla="*/ 94 w 99"/>
                <a:gd name="T71" fmla="*/ 16 h 17"/>
                <a:gd name="T72" fmla="*/ 92 w 99"/>
                <a:gd name="T73" fmla="*/ 17 h 17"/>
                <a:gd name="T74" fmla="*/ 92 w 99"/>
                <a:gd name="T7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7">
                  <a:moveTo>
                    <a:pt x="92" y="17"/>
                  </a:moveTo>
                  <a:lnTo>
                    <a:pt x="94" y="16"/>
                  </a:lnTo>
                  <a:lnTo>
                    <a:pt x="94" y="16"/>
                  </a:lnTo>
                  <a:lnTo>
                    <a:pt x="89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62" y="12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18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30" y="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70" y="12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2" y="1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51"/>
            <p:cNvSpPr>
              <a:spLocks/>
            </p:cNvSpPr>
            <p:nvPr/>
          </p:nvSpPr>
          <p:spPr bwMode="auto">
            <a:xfrm>
              <a:off x="-2525713" y="3640138"/>
              <a:ext cx="23812" cy="6350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15 w 15"/>
                <a:gd name="T9" fmla="*/ 0 h 4"/>
                <a:gd name="T10" fmla="*/ 15 w 15"/>
                <a:gd name="T11" fmla="*/ 0 h 4"/>
                <a:gd name="T12" fmla="*/ 0 w 15"/>
                <a:gd name="T13" fmla="*/ 4 h 4"/>
                <a:gd name="T14" fmla="*/ 0 w 1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52"/>
            <p:cNvSpPr>
              <a:spLocks/>
            </p:cNvSpPr>
            <p:nvPr/>
          </p:nvSpPr>
          <p:spPr bwMode="auto">
            <a:xfrm>
              <a:off x="-2058988" y="316388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0 h 3"/>
                <a:gd name="T14" fmla="*/ 0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53"/>
            <p:cNvSpPr>
              <a:spLocks/>
            </p:cNvSpPr>
            <p:nvPr/>
          </p:nvSpPr>
          <p:spPr bwMode="auto">
            <a:xfrm>
              <a:off x="-2055813" y="3062288"/>
              <a:ext cx="12700" cy="101600"/>
            </a:xfrm>
            <a:custGeom>
              <a:avLst/>
              <a:gdLst>
                <a:gd name="T0" fmla="*/ 8 w 8"/>
                <a:gd name="T1" fmla="*/ 28 h 64"/>
                <a:gd name="T2" fmla="*/ 7 w 8"/>
                <a:gd name="T3" fmla="*/ 28 h 64"/>
                <a:gd name="T4" fmla="*/ 7 w 8"/>
                <a:gd name="T5" fmla="*/ 28 h 64"/>
                <a:gd name="T6" fmla="*/ 7 w 8"/>
                <a:gd name="T7" fmla="*/ 32 h 64"/>
                <a:gd name="T8" fmla="*/ 7 w 8"/>
                <a:gd name="T9" fmla="*/ 41 h 64"/>
                <a:gd name="T10" fmla="*/ 4 w 8"/>
                <a:gd name="T11" fmla="*/ 60 h 64"/>
                <a:gd name="T12" fmla="*/ 4 w 8"/>
                <a:gd name="T13" fmla="*/ 60 h 64"/>
                <a:gd name="T14" fmla="*/ 1 w 8"/>
                <a:gd name="T15" fmla="*/ 64 h 64"/>
                <a:gd name="T16" fmla="*/ 1 w 8"/>
                <a:gd name="T17" fmla="*/ 64 h 64"/>
                <a:gd name="T18" fmla="*/ 1 w 8"/>
                <a:gd name="T19" fmla="*/ 59 h 64"/>
                <a:gd name="T20" fmla="*/ 2 w 8"/>
                <a:gd name="T21" fmla="*/ 45 h 64"/>
                <a:gd name="T22" fmla="*/ 2 w 8"/>
                <a:gd name="T23" fmla="*/ 45 h 64"/>
                <a:gd name="T24" fmla="*/ 0 w 8"/>
                <a:gd name="T25" fmla="*/ 59 h 64"/>
                <a:gd name="T26" fmla="*/ 0 w 8"/>
                <a:gd name="T27" fmla="*/ 59 h 64"/>
                <a:gd name="T28" fmla="*/ 1 w 8"/>
                <a:gd name="T29" fmla="*/ 52 h 64"/>
                <a:gd name="T30" fmla="*/ 1 w 8"/>
                <a:gd name="T31" fmla="*/ 46 h 64"/>
                <a:gd name="T32" fmla="*/ 1 w 8"/>
                <a:gd name="T33" fmla="*/ 46 h 64"/>
                <a:gd name="T34" fmla="*/ 2 w 8"/>
                <a:gd name="T35" fmla="*/ 38 h 64"/>
                <a:gd name="T36" fmla="*/ 2 w 8"/>
                <a:gd name="T37" fmla="*/ 38 h 64"/>
                <a:gd name="T38" fmla="*/ 4 w 8"/>
                <a:gd name="T39" fmla="*/ 42 h 64"/>
                <a:gd name="T40" fmla="*/ 4 w 8"/>
                <a:gd name="T41" fmla="*/ 42 h 64"/>
                <a:gd name="T42" fmla="*/ 4 w 8"/>
                <a:gd name="T43" fmla="*/ 37 h 64"/>
                <a:gd name="T44" fmla="*/ 4 w 8"/>
                <a:gd name="T45" fmla="*/ 33 h 64"/>
                <a:gd name="T46" fmla="*/ 5 w 8"/>
                <a:gd name="T47" fmla="*/ 28 h 64"/>
                <a:gd name="T48" fmla="*/ 4 w 8"/>
                <a:gd name="T49" fmla="*/ 23 h 64"/>
                <a:gd name="T50" fmla="*/ 4 w 8"/>
                <a:gd name="T51" fmla="*/ 23 h 64"/>
                <a:gd name="T52" fmla="*/ 5 w 8"/>
                <a:gd name="T53" fmla="*/ 21 h 64"/>
                <a:gd name="T54" fmla="*/ 5 w 8"/>
                <a:gd name="T55" fmla="*/ 22 h 64"/>
                <a:gd name="T56" fmla="*/ 5 w 8"/>
                <a:gd name="T57" fmla="*/ 26 h 64"/>
                <a:gd name="T58" fmla="*/ 5 w 8"/>
                <a:gd name="T59" fmla="*/ 30 h 64"/>
                <a:gd name="T60" fmla="*/ 5 w 8"/>
                <a:gd name="T61" fmla="*/ 30 h 64"/>
                <a:gd name="T62" fmla="*/ 7 w 8"/>
                <a:gd name="T63" fmla="*/ 30 h 64"/>
                <a:gd name="T64" fmla="*/ 7 w 8"/>
                <a:gd name="T65" fmla="*/ 30 h 64"/>
                <a:gd name="T66" fmla="*/ 7 w 8"/>
                <a:gd name="T67" fmla="*/ 18 h 64"/>
                <a:gd name="T68" fmla="*/ 5 w 8"/>
                <a:gd name="T69" fmla="*/ 10 h 64"/>
                <a:gd name="T70" fmla="*/ 5 w 8"/>
                <a:gd name="T71" fmla="*/ 10 h 64"/>
                <a:gd name="T72" fmla="*/ 7 w 8"/>
                <a:gd name="T73" fmla="*/ 2 h 64"/>
                <a:gd name="T74" fmla="*/ 8 w 8"/>
                <a:gd name="T75" fmla="*/ 0 h 64"/>
                <a:gd name="T76" fmla="*/ 8 w 8"/>
                <a:gd name="T77" fmla="*/ 0 h 64"/>
                <a:gd name="T78" fmla="*/ 7 w 8"/>
                <a:gd name="T79" fmla="*/ 10 h 64"/>
                <a:gd name="T80" fmla="*/ 8 w 8"/>
                <a:gd name="T81" fmla="*/ 15 h 64"/>
                <a:gd name="T82" fmla="*/ 8 w 8"/>
                <a:gd name="T83" fmla="*/ 18 h 64"/>
                <a:gd name="T84" fmla="*/ 8 w 8"/>
                <a:gd name="T85" fmla="*/ 28 h 64"/>
                <a:gd name="T86" fmla="*/ 8 w 8"/>
                <a:gd name="T87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64">
                  <a:moveTo>
                    <a:pt x="8" y="28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8"/>
                  </a:lnTo>
                  <a:lnTo>
                    <a:pt x="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54"/>
            <p:cNvSpPr>
              <a:spLocks/>
            </p:cNvSpPr>
            <p:nvPr/>
          </p:nvSpPr>
          <p:spPr bwMode="auto">
            <a:xfrm>
              <a:off x="-2968625" y="2314575"/>
              <a:ext cx="22225" cy="3175"/>
            </a:xfrm>
            <a:custGeom>
              <a:avLst/>
              <a:gdLst>
                <a:gd name="T0" fmla="*/ 14 w 14"/>
                <a:gd name="T1" fmla="*/ 0 h 2"/>
                <a:gd name="T2" fmla="*/ 14 w 14"/>
                <a:gd name="T3" fmla="*/ 0 h 2"/>
                <a:gd name="T4" fmla="*/ 4 w 14"/>
                <a:gd name="T5" fmla="*/ 1 h 2"/>
                <a:gd name="T6" fmla="*/ 0 w 14"/>
                <a:gd name="T7" fmla="*/ 1 h 2"/>
                <a:gd name="T8" fmla="*/ 0 w 14"/>
                <a:gd name="T9" fmla="*/ 2 h 2"/>
                <a:gd name="T10" fmla="*/ 0 w 14"/>
                <a:gd name="T11" fmla="*/ 2 h 2"/>
                <a:gd name="T12" fmla="*/ 0 w 14"/>
                <a:gd name="T13" fmla="*/ 2 h 2"/>
                <a:gd name="T14" fmla="*/ 3 w 14"/>
                <a:gd name="T15" fmla="*/ 1 h 2"/>
                <a:gd name="T16" fmla="*/ 8 w 14"/>
                <a:gd name="T17" fmla="*/ 1 h 2"/>
                <a:gd name="T18" fmla="*/ 14 w 14"/>
                <a:gd name="T19" fmla="*/ 0 h 2"/>
                <a:gd name="T20" fmla="*/ 14 w 14"/>
                <a:gd name="T21" fmla="*/ 0 h 2"/>
                <a:gd name="T22" fmla="*/ 14 w 14"/>
                <a:gd name="T23" fmla="*/ 0 h 2"/>
                <a:gd name="T24" fmla="*/ 14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55"/>
            <p:cNvSpPr>
              <a:spLocks/>
            </p:cNvSpPr>
            <p:nvPr/>
          </p:nvSpPr>
          <p:spPr bwMode="auto">
            <a:xfrm>
              <a:off x="-2976563" y="2311400"/>
              <a:ext cx="20637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5 w 13"/>
                <a:gd name="T5" fmla="*/ 0 h 2"/>
                <a:gd name="T6" fmla="*/ 5 w 13"/>
                <a:gd name="T7" fmla="*/ 0 h 2"/>
                <a:gd name="T8" fmla="*/ 4 w 13"/>
                <a:gd name="T9" fmla="*/ 2 h 2"/>
                <a:gd name="T10" fmla="*/ 0 w 13"/>
                <a:gd name="T11" fmla="*/ 2 h 2"/>
                <a:gd name="T12" fmla="*/ 0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-3060700" y="2290763"/>
              <a:ext cx="68262" cy="12700"/>
            </a:xfrm>
            <a:custGeom>
              <a:avLst/>
              <a:gdLst>
                <a:gd name="T0" fmla="*/ 43 w 43"/>
                <a:gd name="T1" fmla="*/ 4 h 8"/>
                <a:gd name="T2" fmla="*/ 43 w 43"/>
                <a:gd name="T3" fmla="*/ 4 h 8"/>
                <a:gd name="T4" fmla="*/ 34 w 43"/>
                <a:gd name="T5" fmla="*/ 5 h 8"/>
                <a:gd name="T6" fmla="*/ 20 w 43"/>
                <a:gd name="T7" fmla="*/ 7 h 8"/>
                <a:gd name="T8" fmla="*/ 20 w 43"/>
                <a:gd name="T9" fmla="*/ 7 h 8"/>
                <a:gd name="T10" fmla="*/ 20 w 43"/>
                <a:gd name="T11" fmla="*/ 7 h 8"/>
                <a:gd name="T12" fmla="*/ 21 w 43"/>
                <a:gd name="T13" fmla="*/ 5 h 8"/>
                <a:gd name="T14" fmla="*/ 28 w 43"/>
                <a:gd name="T15" fmla="*/ 4 h 8"/>
                <a:gd name="T16" fmla="*/ 36 w 43"/>
                <a:gd name="T17" fmla="*/ 3 h 8"/>
                <a:gd name="T18" fmla="*/ 43 w 43"/>
                <a:gd name="T19" fmla="*/ 0 h 8"/>
                <a:gd name="T20" fmla="*/ 43 w 43"/>
                <a:gd name="T21" fmla="*/ 0 h 8"/>
                <a:gd name="T22" fmla="*/ 30 w 43"/>
                <a:gd name="T23" fmla="*/ 1 h 8"/>
                <a:gd name="T24" fmla="*/ 20 w 43"/>
                <a:gd name="T25" fmla="*/ 4 h 8"/>
                <a:gd name="T26" fmla="*/ 11 w 43"/>
                <a:gd name="T27" fmla="*/ 7 h 8"/>
                <a:gd name="T28" fmla="*/ 0 w 43"/>
                <a:gd name="T29" fmla="*/ 8 h 8"/>
                <a:gd name="T30" fmla="*/ 0 w 43"/>
                <a:gd name="T31" fmla="*/ 8 h 8"/>
                <a:gd name="T32" fmla="*/ 24 w 43"/>
                <a:gd name="T33" fmla="*/ 7 h 8"/>
                <a:gd name="T34" fmla="*/ 38 w 43"/>
                <a:gd name="T35" fmla="*/ 5 h 8"/>
                <a:gd name="T36" fmla="*/ 42 w 43"/>
                <a:gd name="T37" fmla="*/ 4 h 8"/>
                <a:gd name="T38" fmla="*/ 43 w 43"/>
                <a:gd name="T39" fmla="*/ 4 h 8"/>
                <a:gd name="T40" fmla="*/ 43 w 43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">
                  <a:moveTo>
                    <a:pt x="43" y="4"/>
                  </a:moveTo>
                  <a:lnTo>
                    <a:pt x="43" y="4"/>
                  </a:lnTo>
                  <a:lnTo>
                    <a:pt x="34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1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-2997200" y="2286000"/>
              <a:ext cx="20637" cy="4763"/>
            </a:xfrm>
            <a:custGeom>
              <a:avLst/>
              <a:gdLst>
                <a:gd name="T0" fmla="*/ 13 w 13"/>
                <a:gd name="T1" fmla="*/ 1 h 3"/>
                <a:gd name="T2" fmla="*/ 11 w 13"/>
                <a:gd name="T3" fmla="*/ 0 h 3"/>
                <a:gd name="T4" fmla="*/ 0 w 13"/>
                <a:gd name="T5" fmla="*/ 3 h 3"/>
                <a:gd name="T6" fmla="*/ 2 w 13"/>
                <a:gd name="T7" fmla="*/ 3 h 3"/>
                <a:gd name="T8" fmla="*/ 13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-2600325" y="2382838"/>
              <a:ext cx="17462" cy="635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5 w 11"/>
                <a:gd name="T5" fmla="*/ 1 h 4"/>
                <a:gd name="T6" fmla="*/ 0 w 11"/>
                <a:gd name="T7" fmla="*/ 0 h 4"/>
                <a:gd name="T8" fmla="*/ 0 w 11"/>
                <a:gd name="T9" fmla="*/ 0 h 4"/>
                <a:gd name="T10" fmla="*/ 1 w 11"/>
                <a:gd name="T11" fmla="*/ 1 h 4"/>
                <a:gd name="T12" fmla="*/ 4 w 11"/>
                <a:gd name="T13" fmla="*/ 3 h 4"/>
                <a:gd name="T14" fmla="*/ 11 w 11"/>
                <a:gd name="T15" fmla="*/ 4 h 4"/>
                <a:gd name="T16" fmla="*/ 11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-3230563" y="2498725"/>
              <a:ext cx="109537" cy="69850"/>
            </a:xfrm>
            <a:custGeom>
              <a:avLst/>
              <a:gdLst>
                <a:gd name="T0" fmla="*/ 0 w 69"/>
                <a:gd name="T1" fmla="*/ 44 h 44"/>
                <a:gd name="T2" fmla="*/ 0 w 69"/>
                <a:gd name="T3" fmla="*/ 44 h 44"/>
                <a:gd name="T4" fmla="*/ 16 w 69"/>
                <a:gd name="T5" fmla="*/ 31 h 44"/>
                <a:gd name="T6" fmla="*/ 33 w 69"/>
                <a:gd name="T7" fmla="*/ 19 h 44"/>
                <a:gd name="T8" fmla="*/ 51 w 69"/>
                <a:gd name="T9" fmla="*/ 10 h 44"/>
                <a:gd name="T10" fmla="*/ 69 w 69"/>
                <a:gd name="T11" fmla="*/ 0 h 44"/>
                <a:gd name="T12" fmla="*/ 69 w 69"/>
                <a:gd name="T13" fmla="*/ 0 h 44"/>
                <a:gd name="T14" fmla="*/ 52 w 69"/>
                <a:gd name="T15" fmla="*/ 8 h 44"/>
                <a:gd name="T16" fmla="*/ 38 w 69"/>
                <a:gd name="T17" fmla="*/ 17 h 44"/>
                <a:gd name="T18" fmla="*/ 20 w 69"/>
                <a:gd name="T19" fmla="*/ 29 h 44"/>
                <a:gd name="T20" fmla="*/ 0 w 69"/>
                <a:gd name="T21" fmla="*/ 44 h 44"/>
                <a:gd name="T22" fmla="*/ 0 w 69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4">
                  <a:moveTo>
                    <a:pt x="0" y="44"/>
                  </a:moveTo>
                  <a:lnTo>
                    <a:pt x="0" y="44"/>
                  </a:lnTo>
                  <a:lnTo>
                    <a:pt x="16" y="31"/>
                  </a:lnTo>
                  <a:lnTo>
                    <a:pt x="33" y="19"/>
                  </a:lnTo>
                  <a:lnTo>
                    <a:pt x="51" y="1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38" y="17"/>
                  </a:lnTo>
                  <a:lnTo>
                    <a:pt x="20" y="2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-2265363" y="2611438"/>
              <a:ext cx="23812" cy="25400"/>
            </a:xfrm>
            <a:custGeom>
              <a:avLst/>
              <a:gdLst>
                <a:gd name="T0" fmla="*/ 15 w 15"/>
                <a:gd name="T1" fmla="*/ 15 h 16"/>
                <a:gd name="T2" fmla="*/ 15 w 15"/>
                <a:gd name="T3" fmla="*/ 15 h 16"/>
                <a:gd name="T4" fmla="*/ 10 w 15"/>
                <a:gd name="T5" fmla="*/ 9 h 16"/>
                <a:gd name="T6" fmla="*/ 7 w 15"/>
                <a:gd name="T7" fmla="*/ 8 h 16"/>
                <a:gd name="T8" fmla="*/ 6 w 15"/>
                <a:gd name="T9" fmla="*/ 5 h 16"/>
                <a:gd name="T10" fmla="*/ 0 w 15"/>
                <a:gd name="T11" fmla="*/ 0 h 16"/>
                <a:gd name="T12" fmla="*/ 3 w 15"/>
                <a:gd name="T13" fmla="*/ 7 h 16"/>
                <a:gd name="T14" fmla="*/ 3 w 15"/>
                <a:gd name="T15" fmla="*/ 7 h 16"/>
                <a:gd name="T16" fmla="*/ 3 w 15"/>
                <a:gd name="T17" fmla="*/ 7 h 16"/>
                <a:gd name="T18" fmla="*/ 4 w 15"/>
                <a:gd name="T19" fmla="*/ 7 h 16"/>
                <a:gd name="T20" fmla="*/ 10 w 15"/>
                <a:gd name="T21" fmla="*/ 11 h 16"/>
                <a:gd name="T22" fmla="*/ 14 w 15"/>
                <a:gd name="T23" fmla="*/ 15 h 16"/>
                <a:gd name="T24" fmla="*/ 15 w 15"/>
                <a:gd name="T25" fmla="*/ 16 h 16"/>
                <a:gd name="T26" fmla="*/ 15 w 15"/>
                <a:gd name="T27" fmla="*/ 15 h 16"/>
                <a:gd name="T28" fmla="*/ 15 w 15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5" y="15"/>
                  </a:moveTo>
                  <a:lnTo>
                    <a:pt x="15" y="15"/>
                  </a:lnTo>
                  <a:lnTo>
                    <a:pt x="10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-2333625" y="2460625"/>
              <a:ext cx="11112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7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-2335213" y="2449513"/>
              <a:ext cx="19050" cy="15875"/>
            </a:xfrm>
            <a:custGeom>
              <a:avLst/>
              <a:gdLst>
                <a:gd name="T0" fmla="*/ 4 w 12"/>
                <a:gd name="T1" fmla="*/ 1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  <a:gd name="T8" fmla="*/ 4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-2151063" y="2674938"/>
              <a:ext cx="11112" cy="17463"/>
            </a:xfrm>
            <a:custGeom>
              <a:avLst/>
              <a:gdLst>
                <a:gd name="T0" fmla="*/ 6 w 7"/>
                <a:gd name="T1" fmla="*/ 7 h 11"/>
                <a:gd name="T2" fmla="*/ 6 w 7"/>
                <a:gd name="T3" fmla="*/ 7 h 11"/>
                <a:gd name="T4" fmla="*/ 0 w 7"/>
                <a:gd name="T5" fmla="*/ 0 h 11"/>
                <a:gd name="T6" fmla="*/ 0 w 7"/>
                <a:gd name="T7" fmla="*/ 3 h 11"/>
                <a:gd name="T8" fmla="*/ 0 w 7"/>
                <a:gd name="T9" fmla="*/ 3 h 11"/>
                <a:gd name="T10" fmla="*/ 0 w 7"/>
                <a:gd name="T11" fmla="*/ 2 h 11"/>
                <a:gd name="T12" fmla="*/ 1 w 7"/>
                <a:gd name="T13" fmla="*/ 3 h 11"/>
                <a:gd name="T14" fmla="*/ 4 w 7"/>
                <a:gd name="T15" fmla="*/ 7 h 11"/>
                <a:gd name="T16" fmla="*/ 7 w 7"/>
                <a:gd name="T17" fmla="*/ 11 h 11"/>
                <a:gd name="T18" fmla="*/ 6 w 7"/>
                <a:gd name="T19" fmla="*/ 7 h 11"/>
                <a:gd name="T20" fmla="*/ 6 w 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lnTo>
                    <a:pt x="6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-2174875" y="3228975"/>
              <a:ext cx="28575" cy="55563"/>
            </a:xfrm>
            <a:custGeom>
              <a:avLst/>
              <a:gdLst>
                <a:gd name="T0" fmla="*/ 11 w 18"/>
                <a:gd name="T1" fmla="*/ 20 h 35"/>
                <a:gd name="T2" fmla="*/ 11 w 18"/>
                <a:gd name="T3" fmla="*/ 20 h 35"/>
                <a:gd name="T4" fmla="*/ 14 w 18"/>
                <a:gd name="T5" fmla="*/ 13 h 35"/>
                <a:gd name="T6" fmla="*/ 15 w 18"/>
                <a:gd name="T7" fmla="*/ 8 h 35"/>
                <a:gd name="T8" fmla="*/ 16 w 18"/>
                <a:gd name="T9" fmla="*/ 5 h 35"/>
                <a:gd name="T10" fmla="*/ 18 w 18"/>
                <a:gd name="T11" fmla="*/ 0 h 35"/>
                <a:gd name="T12" fmla="*/ 18 w 18"/>
                <a:gd name="T13" fmla="*/ 0 h 35"/>
                <a:gd name="T14" fmla="*/ 10 w 18"/>
                <a:gd name="T15" fmla="*/ 17 h 35"/>
                <a:gd name="T16" fmla="*/ 0 w 18"/>
                <a:gd name="T17" fmla="*/ 35 h 35"/>
                <a:gd name="T18" fmla="*/ 0 w 18"/>
                <a:gd name="T19" fmla="*/ 35 h 35"/>
                <a:gd name="T20" fmla="*/ 8 w 18"/>
                <a:gd name="T21" fmla="*/ 23 h 35"/>
                <a:gd name="T22" fmla="*/ 10 w 18"/>
                <a:gd name="T23" fmla="*/ 20 h 35"/>
                <a:gd name="T24" fmla="*/ 11 w 18"/>
                <a:gd name="T25" fmla="*/ 20 h 35"/>
                <a:gd name="T26" fmla="*/ 11 w 18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11" y="20"/>
                  </a:moveTo>
                  <a:lnTo>
                    <a:pt x="11" y="20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-2062163" y="2871788"/>
              <a:ext cx="6350" cy="14288"/>
            </a:xfrm>
            <a:custGeom>
              <a:avLst/>
              <a:gdLst>
                <a:gd name="T0" fmla="*/ 2 w 4"/>
                <a:gd name="T1" fmla="*/ 5 h 9"/>
                <a:gd name="T2" fmla="*/ 0 w 4"/>
                <a:gd name="T3" fmla="*/ 0 h 9"/>
                <a:gd name="T4" fmla="*/ 4 w 4"/>
                <a:gd name="T5" fmla="*/ 9 h 9"/>
                <a:gd name="T6" fmla="*/ 2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66"/>
            <p:cNvSpPr>
              <a:spLocks/>
            </p:cNvSpPr>
            <p:nvPr/>
          </p:nvSpPr>
          <p:spPr bwMode="auto">
            <a:xfrm>
              <a:off x="-2193925" y="3303588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4 w 5"/>
                <a:gd name="T9" fmla="*/ 2 h 8"/>
                <a:gd name="T10" fmla="*/ 3 w 5"/>
                <a:gd name="T11" fmla="*/ 4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-2089150" y="3240088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6 w 10"/>
                <a:gd name="T3" fmla="*/ 0 h 19"/>
                <a:gd name="T4" fmla="*/ 0 w 10"/>
                <a:gd name="T5" fmla="*/ 12 h 19"/>
                <a:gd name="T6" fmla="*/ 0 w 10"/>
                <a:gd name="T7" fmla="*/ 13 h 19"/>
                <a:gd name="T8" fmla="*/ 2 w 10"/>
                <a:gd name="T9" fmla="*/ 12 h 19"/>
                <a:gd name="T10" fmla="*/ 2 w 10"/>
                <a:gd name="T11" fmla="*/ 12 h 19"/>
                <a:gd name="T12" fmla="*/ 3 w 10"/>
                <a:gd name="T13" fmla="*/ 12 h 19"/>
                <a:gd name="T14" fmla="*/ 0 w 10"/>
                <a:gd name="T15" fmla="*/ 19 h 19"/>
                <a:gd name="T16" fmla="*/ 0 w 10"/>
                <a:gd name="T17" fmla="*/ 19 h 19"/>
                <a:gd name="T18" fmla="*/ 7 w 10"/>
                <a:gd name="T19" fmla="*/ 6 h 19"/>
                <a:gd name="T20" fmla="*/ 9 w 10"/>
                <a:gd name="T21" fmla="*/ 4 h 19"/>
                <a:gd name="T22" fmla="*/ 10 w 10"/>
                <a:gd name="T23" fmla="*/ 4 h 19"/>
                <a:gd name="T24" fmla="*/ 10 w 10"/>
                <a:gd name="T25" fmla="*/ 4 h 19"/>
                <a:gd name="T26" fmla="*/ 10 w 10"/>
                <a:gd name="T27" fmla="*/ 1 h 19"/>
                <a:gd name="T28" fmla="*/ 10 w 10"/>
                <a:gd name="T29" fmla="*/ 1 h 19"/>
                <a:gd name="T30" fmla="*/ 6 w 10"/>
                <a:gd name="T31" fmla="*/ 5 h 19"/>
                <a:gd name="T32" fmla="*/ 3 w 10"/>
                <a:gd name="T33" fmla="*/ 8 h 19"/>
                <a:gd name="T34" fmla="*/ 6 w 10"/>
                <a:gd name="T35" fmla="*/ 0 h 19"/>
                <a:gd name="T36" fmla="*/ 6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68"/>
            <p:cNvSpPr>
              <a:spLocks/>
            </p:cNvSpPr>
            <p:nvPr/>
          </p:nvSpPr>
          <p:spPr bwMode="auto">
            <a:xfrm>
              <a:off x="-2163763" y="3349625"/>
              <a:ext cx="31750" cy="53975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0 h 34"/>
                <a:gd name="T4" fmla="*/ 7 w 20"/>
                <a:gd name="T5" fmla="*/ 21 h 34"/>
                <a:gd name="T6" fmla="*/ 1 w 20"/>
                <a:gd name="T7" fmla="*/ 29 h 34"/>
                <a:gd name="T8" fmla="*/ 0 w 20"/>
                <a:gd name="T9" fmla="*/ 32 h 34"/>
                <a:gd name="T10" fmla="*/ 1 w 20"/>
                <a:gd name="T11" fmla="*/ 34 h 34"/>
                <a:gd name="T12" fmla="*/ 1 w 20"/>
                <a:gd name="T13" fmla="*/ 34 h 34"/>
                <a:gd name="T14" fmla="*/ 11 w 20"/>
                <a:gd name="T15" fmla="*/ 20 h 34"/>
                <a:gd name="T16" fmla="*/ 18 w 20"/>
                <a:gd name="T17" fmla="*/ 9 h 34"/>
                <a:gd name="T18" fmla="*/ 15 w 20"/>
                <a:gd name="T19" fmla="*/ 12 h 34"/>
                <a:gd name="T20" fmla="*/ 15 w 20"/>
                <a:gd name="T21" fmla="*/ 12 h 34"/>
                <a:gd name="T22" fmla="*/ 20 w 20"/>
                <a:gd name="T23" fmla="*/ 0 h 34"/>
                <a:gd name="T24" fmla="*/ 2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lnTo>
                    <a:pt x="20" y="0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1" y="20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69"/>
            <p:cNvSpPr>
              <a:spLocks/>
            </p:cNvSpPr>
            <p:nvPr/>
          </p:nvSpPr>
          <p:spPr bwMode="auto">
            <a:xfrm>
              <a:off x="-2132013" y="3340100"/>
              <a:ext cx="4762" cy="952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0 h 6"/>
                <a:gd name="T6" fmla="*/ 3 w 3"/>
                <a:gd name="T7" fmla="*/ 0 h 6"/>
                <a:gd name="T8" fmla="*/ 0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70"/>
            <p:cNvSpPr>
              <a:spLocks/>
            </p:cNvSpPr>
            <p:nvPr/>
          </p:nvSpPr>
          <p:spPr bwMode="auto">
            <a:xfrm>
              <a:off x="-2449513" y="3532188"/>
              <a:ext cx="12700" cy="7938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0 h 5"/>
                <a:gd name="T4" fmla="*/ 0 w 8"/>
                <a:gd name="T5" fmla="*/ 4 h 5"/>
                <a:gd name="T6" fmla="*/ 0 w 8"/>
                <a:gd name="T7" fmla="*/ 4 h 5"/>
                <a:gd name="T8" fmla="*/ 0 w 8"/>
                <a:gd name="T9" fmla="*/ 4 h 5"/>
                <a:gd name="T10" fmla="*/ 0 w 8"/>
                <a:gd name="T11" fmla="*/ 4 h 5"/>
                <a:gd name="T12" fmla="*/ 0 w 8"/>
                <a:gd name="T13" fmla="*/ 5 h 5"/>
                <a:gd name="T14" fmla="*/ 1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71"/>
            <p:cNvSpPr>
              <a:spLocks/>
            </p:cNvSpPr>
            <p:nvPr/>
          </p:nvSpPr>
          <p:spPr bwMode="auto">
            <a:xfrm>
              <a:off x="-2527300" y="3570288"/>
              <a:ext cx="20637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72"/>
            <p:cNvSpPr>
              <a:spLocks/>
            </p:cNvSpPr>
            <p:nvPr/>
          </p:nvSpPr>
          <p:spPr bwMode="auto">
            <a:xfrm>
              <a:off x="-2640013" y="3597275"/>
              <a:ext cx="20637" cy="3175"/>
            </a:xfrm>
            <a:custGeom>
              <a:avLst/>
              <a:gdLst>
                <a:gd name="T0" fmla="*/ 10 w 13"/>
                <a:gd name="T1" fmla="*/ 0 h 2"/>
                <a:gd name="T2" fmla="*/ 0 w 13"/>
                <a:gd name="T3" fmla="*/ 2 h 2"/>
                <a:gd name="T4" fmla="*/ 2 w 13"/>
                <a:gd name="T5" fmla="*/ 2 h 2"/>
                <a:gd name="T6" fmla="*/ 13 w 13"/>
                <a:gd name="T7" fmla="*/ 0 h 2"/>
                <a:gd name="T8" fmla="*/ 10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73"/>
            <p:cNvSpPr>
              <a:spLocks/>
            </p:cNvSpPr>
            <p:nvPr/>
          </p:nvSpPr>
          <p:spPr bwMode="auto">
            <a:xfrm>
              <a:off x="-2479675" y="3619500"/>
              <a:ext cx="30162" cy="14288"/>
            </a:xfrm>
            <a:custGeom>
              <a:avLst/>
              <a:gdLst>
                <a:gd name="T0" fmla="*/ 0 w 19"/>
                <a:gd name="T1" fmla="*/ 9 h 9"/>
                <a:gd name="T2" fmla="*/ 0 w 19"/>
                <a:gd name="T3" fmla="*/ 9 h 9"/>
                <a:gd name="T4" fmla="*/ 4 w 19"/>
                <a:gd name="T5" fmla="*/ 7 h 9"/>
                <a:gd name="T6" fmla="*/ 6 w 19"/>
                <a:gd name="T7" fmla="*/ 7 h 9"/>
                <a:gd name="T8" fmla="*/ 15 w 19"/>
                <a:gd name="T9" fmla="*/ 3 h 9"/>
                <a:gd name="T10" fmla="*/ 5 w 19"/>
                <a:gd name="T11" fmla="*/ 9 h 9"/>
                <a:gd name="T12" fmla="*/ 5 w 19"/>
                <a:gd name="T13" fmla="*/ 9 h 9"/>
                <a:gd name="T14" fmla="*/ 11 w 19"/>
                <a:gd name="T15" fmla="*/ 6 h 9"/>
                <a:gd name="T16" fmla="*/ 16 w 19"/>
                <a:gd name="T17" fmla="*/ 3 h 9"/>
                <a:gd name="T18" fmla="*/ 17 w 19"/>
                <a:gd name="T19" fmla="*/ 2 h 9"/>
                <a:gd name="T20" fmla="*/ 19 w 19"/>
                <a:gd name="T21" fmla="*/ 0 h 9"/>
                <a:gd name="T22" fmla="*/ 17 w 19"/>
                <a:gd name="T23" fmla="*/ 0 h 9"/>
                <a:gd name="T24" fmla="*/ 17 w 19"/>
                <a:gd name="T25" fmla="*/ 0 h 9"/>
                <a:gd name="T26" fmla="*/ 0 w 19"/>
                <a:gd name="T27" fmla="*/ 9 h 9"/>
                <a:gd name="T28" fmla="*/ 0 w 1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15" y="3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74"/>
            <p:cNvSpPr>
              <a:spLocks/>
            </p:cNvSpPr>
            <p:nvPr/>
          </p:nvSpPr>
          <p:spPr bwMode="auto">
            <a:xfrm>
              <a:off x="-3313113" y="33448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4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75"/>
            <p:cNvSpPr>
              <a:spLocks/>
            </p:cNvSpPr>
            <p:nvPr/>
          </p:nvSpPr>
          <p:spPr bwMode="auto">
            <a:xfrm>
              <a:off x="-3151188" y="3486150"/>
              <a:ext cx="38100" cy="23813"/>
            </a:xfrm>
            <a:custGeom>
              <a:avLst/>
              <a:gdLst>
                <a:gd name="T0" fmla="*/ 17 w 24"/>
                <a:gd name="T1" fmla="*/ 13 h 15"/>
                <a:gd name="T2" fmla="*/ 17 w 24"/>
                <a:gd name="T3" fmla="*/ 13 h 15"/>
                <a:gd name="T4" fmla="*/ 16 w 24"/>
                <a:gd name="T5" fmla="*/ 11 h 15"/>
                <a:gd name="T6" fmla="*/ 19 w 24"/>
                <a:gd name="T7" fmla="*/ 13 h 15"/>
                <a:gd name="T8" fmla="*/ 24 w 24"/>
                <a:gd name="T9" fmla="*/ 15 h 15"/>
                <a:gd name="T10" fmla="*/ 24 w 24"/>
                <a:gd name="T11" fmla="*/ 15 h 15"/>
                <a:gd name="T12" fmla="*/ 2 w 24"/>
                <a:gd name="T13" fmla="*/ 0 h 15"/>
                <a:gd name="T14" fmla="*/ 2 w 24"/>
                <a:gd name="T15" fmla="*/ 0 h 15"/>
                <a:gd name="T16" fmla="*/ 1 w 24"/>
                <a:gd name="T17" fmla="*/ 0 h 15"/>
                <a:gd name="T18" fmla="*/ 0 w 24"/>
                <a:gd name="T19" fmla="*/ 0 h 15"/>
                <a:gd name="T20" fmla="*/ 0 w 24"/>
                <a:gd name="T21" fmla="*/ 0 h 15"/>
                <a:gd name="T22" fmla="*/ 17 w 24"/>
                <a:gd name="T23" fmla="*/ 13 h 15"/>
                <a:gd name="T24" fmla="*/ 17 w 24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5">
                  <a:moveTo>
                    <a:pt x="17" y="13"/>
                  </a:moveTo>
                  <a:lnTo>
                    <a:pt x="17" y="13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76"/>
            <p:cNvSpPr>
              <a:spLocks/>
            </p:cNvSpPr>
            <p:nvPr/>
          </p:nvSpPr>
          <p:spPr bwMode="auto">
            <a:xfrm>
              <a:off x="-3167063" y="3471863"/>
              <a:ext cx="19050" cy="14288"/>
            </a:xfrm>
            <a:custGeom>
              <a:avLst/>
              <a:gdLst>
                <a:gd name="T0" fmla="*/ 7 w 12"/>
                <a:gd name="T1" fmla="*/ 3 h 9"/>
                <a:gd name="T2" fmla="*/ 7 w 12"/>
                <a:gd name="T3" fmla="*/ 3 h 9"/>
                <a:gd name="T4" fmla="*/ 0 w 12"/>
                <a:gd name="T5" fmla="*/ 0 h 9"/>
                <a:gd name="T6" fmla="*/ 0 w 12"/>
                <a:gd name="T7" fmla="*/ 0 h 9"/>
                <a:gd name="T8" fmla="*/ 12 w 12"/>
                <a:gd name="T9" fmla="*/ 9 h 9"/>
                <a:gd name="T10" fmla="*/ 12 w 12"/>
                <a:gd name="T11" fmla="*/ 9 h 9"/>
                <a:gd name="T12" fmla="*/ 11 w 12"/>
                <a:gd name="T13" fmla="*/ 7 h 9"/>
                <a:gd name="T14" fmla="*/ 7 w 12"/>
                <a:gd name="T15" fmla="*/ 3 h 9"/>
                <a:gd name="T16" fmla="*/ 7 w 1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Rectangle 77"/>
            <p:cNvSpPr>
              <a:spLocks noChangeArrowheads="1"/>
            </p:cNvSpPr>
            <p:nvPr/>
          </p:nvSpPr>
          <p:spPr bwMode="auto">
            <a:xfrm>
              <a:off x="-3438525" y="2886075"/>
              <a:ext cx="1587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78"/>
            <p:cNvSpPr>
              <a:spLocks/>
            </p:cNvSpPr>
            <p:nvPr/>
          </p:nvSpPr>
          <p:spPr bwMode="auto">
            <a:xfrm>
              <a:off x="-3441700" y="2789238"/>
              <a:ext cx="41275" cy="282575"/>
            </a:xfrm>
            <a:custGeom>
              <a:avLst/>
              <a:gdLst>
                <a:gd name="T0" fmla="*/ 21 w 26"/>
                <a:gd name="T1" fmla="*/ 2 h 178"/>
                <a:gd name="T2" fmla="*/ 11 w 26"/>
                <a:gd name="T3" fmla="*/ 31 h 178"/>
                <a:gd name="T4" fmla="*/ 8 w 26"/>
                <a:gd name="T5" fmla="*/ 48 h 178"/>
                <a:gd name="T6" fmla="*/ 8 w 26"/>
                <a:gd name="T7" fmla="*/ 50 h 178"/>
                <a:gd name="T8" fmla="*/ 7 w 26"/>
                <a:gd name="T9" fmla="*/ 52 h 178"/>
                <a:gd name="T10" fmla="*/ 9 w 26"/>
                <a:gd name="T11" fmla="*/ 53 h 178"/>
                <a:gd name="T12" fmla="*/ 4 w 26"/>
                <a:gd name="T13" fmla="*/ 107 h 178"/>
                <a:gd name="T14" fmla="*/ 2 w 26"/>
                <a:gd name="T15" fmla="*/ 97 h 178"/>
                <a:gd name="T16" fmla="*/ 2 w 26"/>
                <a:gd name="T17" fmla="*/ 83 h 178"/>
                <a:gd name="T18" fmla="*/ 4 w 26"/>
                <a:gd name="T19" fmla="*/ 68 h 178"/>
                <a:gd name="T20" fmla="*/ 2 w 26"/>
                <a:gd name="T21" fmla="*/ 71 h 178"/>
                <a:gd name="T22" fmla="*/ 2 w 26"/>
                <a:gd name="T23" fmla="*/ 68 h 178"/>
                <a:gd name="T24" fmla="*/ 0 w 26"/>
                <a:gd name="T25" fmla="*/ 118 h 178"/>
                <a:gd name="T26" fmla="*/ 5 w 26"/>
                <a:gd name="T27" fmla="*/ 168 h 178"/>
                <a:gd name="T28" fmla="*/ 5 w 26"/>
                <a:gd name="T29" fmla="*/ 159 h 178"/>
                <a:gd name="T30" fmla="*/ 9 w 26"/>
                <a:gd name="T31" fmla="*/ 176 h 178"/>
                <a:gd name="T32" fmla="*/ 12 w 26"/>
                <a:gd name="T33" fmla="*/ 178 h 178"/>
                <a:gd name="T34" fmla="*/ 8 w 26"/>
                <a:gd name="T35" fmla="*/ 163 h 178"/>
                <a:gd name="T36" fmla="*/ 9 w 26"/>
                <a:gd name="T37" fmla="*/ 163 h 178"/>
                <a:gd name="T38" fmla="*/ 7 w 26"/>
                <a:gd name="T39" fmla="*/ 145 h 178"/>
                <a:gd name="T40" fmla="*/ 5 w 26"/>
                <a:gd name="T41" fmla="*/ 151 h 178"/>
                <a:gd name="T42" fmla="*/ 4 w 26"/>
                <a:gd name="T43" fmla="*/ 151 h 178"/>
                <a:gd name="T44" fmla="*/ 4 w 26"/>
                <a:gd name="T45" fmla="*/ 136 h 178"/>
                <a:gd name="T46" fmla="*/ 5 w 26"/>
                <a:gd name="T47" fmla="*/ 125 h 178"/>
                <a:gd name="T48" fmla="*/ 5 w 26"/>
                <a:gd name="T49" fmla="*/ 98 h 178"/>
                <a:gd name="T50" fmla="*/ 7 w 26"/>
                <a:gd name="T51" fmla="*/ 101 h 178"/>
                <a:gd name="T52" fmla="*/ 7 w 26"/>
                <a:gd name="T53" fmla="*/ 95 h 178"/>
                <a:gd name="T54" fmla="*/ 12 w 26"/>
                <a:gd name="T55" fmla="*/ 50 h 178"/>
                <a:gd name="T56" fmla="*/ 24 w 26"/>
                <a:gd name="T57" fmla="*/ 6 h 178"/>
                <a:gd name="T58" fmla="*/ 26 w 26"/>
                <a:gd name="T59" fmla="*/ 0 h 178"/>
                <a:gd name="T60" fmla="*/ 21 w 26"/>
                <a:gd name="T61" fmla="*/ 4 h 178"/>
                <a:gd name="T62" fmla="*/ 21 w 26"/>
                <a:gd name="T6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8">
                  <a:moveTo>
                    <a:pt x="21" y="2"/>
                  </a:moveTo>
                  <a:lnTo>
                    <a:pt x="21" y="2"/>
                  </a:lnTo>
                  <a:lnTo>
                    <a:pt x="15" y="17"/>
                  </a:lnTo>
                  <a:lnTo>
                    <a:pt x="11" y="3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7" y="6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2" y="8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5" y="159"/>
                  </a:lnTo>
                  <a:lnTo>
                    <a:pt x="7" y="166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5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5" y="13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73"/>
                  </a:lnTo>
                  <a:lnTo>
                    <a:pt x="12" y="50"/>
                  </a:lnTo>
                  <a:lnTo>
                    <a:pt x="17" y="2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79"/>
            <p:cNvSpPr>
              <a:spLocks/>
            </p:cNvSpPr>
            <p:nvPr/>
          </p:nvSpPr>
          <p:spPr bwMode="auto">
            <a:xfrm>
              <a:off x="-3271838" y="2570163"/>
              <a:ext cx="31750" cy="3175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9 w 20"/>
                <a:gd name="T5" fmla="*/ 3 h 20"/>
                <a:gd name="T6" fmla="*/ 20 w 20"/>
                <a:gd name="T7" fmla="*/ 0 h 20"/>
                <a:gd name="T8" fmla="*/ 20 w 20"/>
                <a:gd name="T9" fmla="*/ 0 h 20"/>
                <a:gd name="T10" fmla="*/ 15 w 20"/>
                <a:gd name="T11" fmla="*/ 5 h 20"/>
                <a:gd name="T12" fmla="*/ 8 w 20"/>
                <a:gd name="T13" fmla="*/ 11 h 20"/>
                <a:gd name="T14" fmla="*/ 11 w 20"/>
                <a:gd name="T15" fmla="*/ 7 h 20"/>
                <a:gd name="T16" fmla="*/ 11 w 20"/>
                <a:gd name="T17" fmla="*/ 7 h 20"/>
                <a:gd name="T18" fmla="*/ 0 w 20"/>
                <a:gd name="T19" fmla="*/ 20 h 20"/>
                <a:gd name="T20" fmla="*/ 0 w 20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80"/>
            <p:cNvSpPr>
              <a:spLocks/>
            </p:cNvSpPr>
            <p:nvPr/>
          </p:nvSpPr>
          <p:spPr bwMode="auto">
            <a:xfrm>
              <a:off x="-3297238" y="2598738"/>
              <a:ext cx="22225" cy="26988"/>
            </a:xfrm>
            <a:custGeom>
              <a:avLst/>
              <a:gdLst>
                <a:gd name="T0" fmla="*/ 14 w 14"/>
                <a:gd name="T1" fmla="*/ 0 h 17"/>
                <a:gd name="T2" fmla="*/ 14 w 14"/>
                <a:gd name="T3" fmla="*/ 0 h 17"/>
                <a:gd name="T4" fmla="*/ 12 w 14"/>
                <a:gd name="T5" fmla="*/ 1 h 17"/>
                <a:gd name="T6" fmla="*/ 8 w 14"/>
                <a:gd name="T7" fmla="*/ 5 h 17"/>
                <a:gd name="T8" fmla="*/ 0 w 14"/>
                <a:gd name="T9" fmla="*/ 13 h 17"/>
                <a:gd name="T10" fmla="*/ 2 w 14"/>
                <a:gd name="T11" fmla="*/ 17 h 17"/>
                <a:gd name="T12" fmla="*/ 2 w 14"/>
                <a:gd name="T13" fmla="*/ 17 h 17"/>
                <a:gd name="T14" fmla="*/ 8 w 14"/>
                <a:gd name="T15" fmla="*/ 11 h 17"/>
                <a:gd name="T16" fmla="*/ 8 w 14"/>
                <a:gd name="T17" fmla="*/ 8 h 17"/>
                <a:gd name="T18" fmla="*/ 6 w 14"/>
                <a:gd name="T19" fmla="*/ 8 h 17"/>
                <a:gd name="T20" fmla="*/ 4 w 14"/>
                <a:gd name="T21" fmla="*/ 11 h 17"/>
                <a:gd name="T22" fmla="*/ 4 w 14"/>
                <a:gd name="T23" fmla="*/ 11 h 17"/>
                <a:gd name="T24" fmla="*/ 8 w 14"/>
                <a:gd name="T25" fmla="*/ 5 h 17"/>
                <a:gd name="T26" fmla="*/ 10 w 14"/>
                <a:gd name="T27" fmla="*/ 4 h 17"/>
                <a:gd name="T28" fmla="*/ 12 w 14"/>
                <a:gd name="T29" fmla="*/ 4 h 17"/>
                <a:gd name="T30" fmla="*/ 14 w 14"/>
                <a:gd name="T31" fmla="*/ 0 h 17"/>
                <a:gd name="T32" fmla="*/ 14 w 1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81"/>
            <p:cNvSpPr>
              <a:spLocks/>
            </p:cNvSpPr>
            <p:nvPr/>
          </p:nvSpPr>
          <p:spPr bwMode="auto">
            <a:xfrm>
              <a:off x="-3392488" y="2746375"/>
              <a:ext cx="6350" cy="12700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0 h 8"/>
                <a:gd name="T4" fmla="*/ 0 w 4"/>
                <a:gd name="T5" fmla="*/ 8 h 8"/>
                <a:gd name="T6" fmla="*/ 4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82"/>
            <p:cNvSpPr>
              <a:spLocks/>
            </p:cNvSpPr>
            <p:nvPr/>
          </p:nvSpPr>
          <p:spPr bwMode="auto">
            <a:xfrm>
              <a:off x="-3386138" y="2733675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83"/>
            <p:cNvSpPr>
              <a:spLocks/>
            </p:cNvSpPr>
            <p:nvPr/>
          </p:nvSpPr>
          <p:spPr bwMode="auto">
            <a:xfrm>
              <a:off x="-3367088" y="2701925"/>
              <a:ext cx="11112" cy="12700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7 w 7"/>
                <a:gd name="T7" fmla="*/ 0 h 8"/>
                <a:gd name="T8" fmla="*/ 7 w 7"/>
                <a:gd name="T9" fmla="*/ 0 h 8"/>
                <a:gd name="T10" fmla="*/ 0 w 7"/>
                <a:gd name="T11" fmla="*/ 8 h 8"/>
                <a:gd name="T12" fmla="*/ 0 w 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84"/>
            <p:cNvSpPr>
              <a:spLocks/>
            </p:cNvSpPr>
            <p:nvPr/>
          </p:nvSpPr>
          <p:spPr bwMode="auto">
            <a:xfrm>
              <a:off x="-3378200" y="2711450"/>
              <a:ext cx="17462" cy="22225"/>
            </a:xfrm>
            <a:custGeom>
              <a:avLst/>
              <a:gdLst>
                <a:gd name="T0" fmla="*/ 11 w 11"/>
                <a:gd name="T1" fmla="*/ 0 h 14"/>
                <a:gd name="T2" fmla="*/ 7 w 11"/>
                <a:gd name="T3" fmla="*/ 2 h 14"/>
                <a:gd name="T4" fmla="*/ 7 w 11"/>
                <a:gd name="T5" fmla="*/ 2 h 14"/>
                <a:gd name="T6" fmla="*/ 0 w 11"/>
                <a:gd name="T7" fmla="*/ 14 h 14"/>
                <a:gd name="T8" fmla="*/ 0 w 11"/>
                <a:gd name="T9" fmla="*/ 14 h 14"/>
                <a:gd name="T10" fmla="*/ 2 w 11"/>
                <a:gd name="T11" fmla="*/ 13 h 14"/>
                <a:gd name="T12" fmla="*/ 4 w 11"/>
                <a:gd name="T13" fmla="*/ 11 h 14"/>
                <a:gd name="T14" fmla="*/ 11 w 11"/>
                <a:gd name="T15" fmla="*/ 0 h 14"/>
                <a:gd name="T16" fmla="*/ 11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85"/>
            <p:cNvSpPr>
              <a:spLocks/>
            </p:cNvSpPr>
            <p:nvPr/>
          </p:nvSpPr>
          <p:spPr bwMode="auto">
            <a:xfrm>
              <a:off x="-3435350" y="3255963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4 w 4"/>
                <a:gd name="T5" fmla="*/ 7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86"/>
            <p:cNvSpPr>
              <a:spLocks/>
            </p:cNvSpPr>
            <p:nvPr/>
          </p:nvSpPr>
          <p:spPr bwMode="auto">
            <a:xfrm>
              <a:off x="-3495675" y="3143250"/>
              <a:ext cx="60325" cy="112713"/>
            </a:xfrm>
            <a:custGeom>
              <a:avLst/>
              <a:gdLst>
                <a:gd name="T0" fmla="*/ 23 w 38"/>
                <a:gd name="T1" fmla="*/ 48 h 71"/>
                <a:gd name="T2" fmla="*/ 23 w 38"/>
                <a:gd name="T3" fmla="*/ 48 h 71"/>
                <a:gd name="T4" fmla="*/ 22 w 38"/>
                <a:gd name="T5" fmla="*/ 46 h 71"/>
                <a:gd name="T6" fmla="*/ 20 w 38"/>
                <a:gd name="T7" fmla="*/ 43 h 71"/>
                <a:gd name="T8" fmla="*/ 19 w 38"/>
                <a:gd name="T9" fmla="*/ 42 h 71"/>
                <a:gd name="T10" fmla="*/ 19 w 38"/>
                <a:gd name="T11" fmla="*/ 44 h 71"/>
                <a:gd name="T12" fmla="*/ 19 w 38"/>
                <a:gd name="T13" fmla="*/ 44 h 71"/>
                <a:gd name="T14" fmla="*/ 23 w 38"/>
                <a:gd name="T15" fmla="*/ 52 h 71"/>
                <a:gd name="T16" fmla="*/ 24 w 38"/>
                <a:gd name="T17" fmla="*/ 52 h 71"/>
                <a:gd name="T18" fmla="*/ 24 w 38"/>
                <a:gd name="T19" fmla="*/ 51 h 71"/>
                <a:gd name="T20" fmla="*/ 24 w 38"/>
                <a:gd name="T21" fmla="*/ 51 h 71"/>
                <a:gd name="T22" fmla="*/ 32 w 38"/>
                <a:gd name="T23" fmla="*/ 63 h 71"/>
                <a:gd name="T24" fmla="*/ 38 w 38"/>
                <a:gd name="T25" fmla="*/ 71 h 71"/>
                <a:gd name="T26" fmla="*/ 38 w 38"/>
                <a:gd name="T27" fmla="*/ 71 h 71"/>
                <a:gd name="T28" fmla="*/ 32 w 38"/>
                <a:gd name="T29" fmla="*/ 58 h 71"/>
                <a:gd name="T30" fmla="*/ 24 w 38"/>
                <a:gd name="T31" fmla="*/ 40 h 71"/>
                <a:gd name="T32" fmla="*/ 11 w 38"/>
                <a:gd name="T33" fmla="*/ 5 h 71"/>
                <a:gd name="T34" fmla="*/ 11 w 38"/>
                <a:gd name="T35" fmla="*/ 5 h 71"/>
                <a:gd name="T36" fmla="*/ 7 w 38"/>
                <a:gd name="T37" fmla="*/ 1 h 71"/>
                <a:gd name="T38" fmla="*/ 5 w 38"/>
                <a:gd name="T39" fmla="*/ 0 h 71"/>
                <a:gd name="T40" fmla="*/ 5 w 38"/>
                <a:gd name="T41" fmla="*/ 1 h 71"/>
                <a:gd name="T42" fmla="*/ 3 w 38"/>
                <a:gd name="T43" fmla="*/ 2 h 71"/>
                <a:gd name="T44" fmla="*/ 0 w 38"/>
                <a:gd name="T45" fmla="*/ 4 h 71"/>
                <a:gd name="T46" fmla="*/ 0 w 38"/>
                <a:gd name="T47" fmla="*/ 4 h 71"/>
                <a:gd name="T48" fmla="*/ 1 w 38"/>
                <a:gd name="T49" fmla="*/ 9 h 71"/>
                <a:gd name="T50" fmla="*/ 5 w 38"/>
                <a:gd name="T51" fmla="*/ 20 h 71"/>
                <a:gd name="T52" fmla="*/ 9 w 38"/>
                <a:gd name="T53" fmla="*/ 31 h 71"/>
                <a:gd name="T54" fmla="*/ 11 w 38"/>
                <a:gd name="T55" fmla="*/ 33 h 71"/>
                <a:gd name="T56" fmla="*/ 12 w 38"/>
                <a:gd name="T57" fmla="*/ 35 h 71"/>
                <a:gd name="T58" fmla="*/ 12 w 38"/>
                <a:gd name="T59" fmla="*/ 35 h 71"/>
                <a:gd name="T60" fmla="*/ 11 w 38"/>
                <a:gd name="T61" fmla="*/ 32 h 71"/>
                <a:gd name="T62" fmla="*/ 12 w 38"/>
                <a:gd name="T63" fmla="*/ 32 h 71"/>
                <a:gd name="T64" fmla="*/ 13 w 38"/>
                <a:gd name="T65" fmla="*/ 36 h 71"/>
                <a:gd name="T66" fmla="*/ 15 w 38"/>
                <a:gd name="T67" fmla="*/ 38 h 71"/>
                <a:gd name="T68" fmla="*/ 12 w 38"/>
                <a:gd name="T69" fmla="*/ 28 h 71"/>
                <a:gd name="T70" fmla="*/ 12 w 38"/>
                <a:gd name="T71" fmla="*/ 28 h 71"/>
                <a:gd name="T72" fmla="*/ 12 w 38"/>
                <a:gd name="T73" fmla="*/ 28 h 71"/>
                <a:gd name="T74" fmla="*/ 13 w 38"/>
                <a:gd name="T75" fmla="*/ 28 h 71"/>
                <a:gd name="T76" fmla="*/ 16 w 38"/>
                <a:gd name="T77" fmla="*/ 32 h 71"/>
                <a:gd name="T78" fmla="*/ 23 w 38"/>
                <a:gd name="T79" fmla="*/ 48 h 71"/>
                <a:gd name="T80" fmla="*/ 23 w 38"/>
                <a:gd name="T8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71">
                  <a:moveTo>
                    <a:pt x="23" y="48"/>
                  </a:moveTo>
                  <a:lnTo>
                    <a:pt x="23" y="48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6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58"/>
                  </a:lnTo>
                  <a:lnTo>
                    <a:pt x="24" y="4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87"/>
            <p:cNvSpPr>
              <a:spLocks/>
            </p:cNvSpPr>
            <p:nvPr/>
          </p:nvSpPr>
          <p:spPr bwMode="auto">
            <a:xfrm>
              <a:off x="-3468688" y="3235325"/>
              <a:ext cx="9525" cy="1746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11 h 11"/>
                <a:gd name="T4" fmla="*/ 5 w 6"/>
                <a:gd name="T5" fmla="*/ 9 h 11"/>
                <a:gd name="T6" fmla="*/ 3 w 6"/>
                <a:gd name="T7" fmla="*/ 7 h 11"/>
                <a:gd name="T8" fmla="*/ 0 w 6"/>
                <a:gd name="T9" fmla="*/ 0 h 11"/>
                <a:gd name="T10" fmla="*/ 0 w 6"/>
                <a:gd name="T11" fmla="*/ 0 h 11"/>
                <a:gd name="T12" fmla="*/ 6 w 6"/>
                <a:gd name="T13" fmla="*/ 11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88"/>
            <p:cNvSpPr>
              <a:spLocks/>
            </p:cNvSpPr>
            <p:nvPr/>
          </p:nvSpPr>
          <p:spPr bwMode="auto">
            <a:xfrm>
              <a:off x="-3319463" y="2641600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3 w 7"/>
                <a:gd name="T9" fmla="*/ 5 h 7"/>
                <a:gd name="T10" fmla="*/ 7 w 7"/>
                <a:gd name="T11" fmla="*/ 0 h 7"/>
                <a:gd name="T12" fmla="*/ 7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89"/>
            <p:cNvSpPr>
              <a:spLocks/>
            </p:cNvSpPr>
            <p:nvPr/>
          </p:nvSpPr>
          <p:spPr bwMode="auto">
            <a:xfrm>
              <a:off x="-2955925" y="2438400"/>
              <a:ext cx="11112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90"/>
            <p:cNvSpPr>
              <a:spLocks/>
            </p:cNvSpPr>
            <p:nvPr/>
          </p:nvSpPr>
          <p:spPr bwMode="auto">
            <a:xfrm>
              <a:off x="-2797175" y="2381250"/>
              <a:ext cx="52387" cy="1588"/>
            </a:xfrm>
            <a:custGeom>
              <a:avLst/>
              <a:gdLst>
                <a:gd name="T0" fmla="*/ 33 w 33"/>
                <a:gd name="T1" fmla="*/ 1 h 1"/>
                <a:gd name="T2" fmla="*/ 33 w 33"/>
                <a:gd name="T3" fmla="*/ 1 h 1"/>
                <a:gd name="T4" fmla="*/ 15 w 33"/>
                <a:gd name="T5" fmla="*/ 0 h 1"/>
                <a:gd name="T6" fmla="*/ 0 w 33"/>
                <a:gd name="T7" fmla="*/ 0 h 1"/>
                <a:gd name="T8" fmla="*/ 0 w 33"/>
                <a:gd name="T9" fmla="*/ 0 h 1"/>
                <a:gd name="T10" fmla="*/ 13 w 33"/>
                <a:gd name="T11" fmla="*/ 1 h 1"/>
                <a:gd name="T12" fmla="*/ 25 w 33"/>
                <a:gd name="T13" fmla="*/ 1 h 1"/>
                <a:gd name="T14" fmla="*/ 23 w 33"/>
                <a:gd name="T15" fmla="*/ 1 h 1"/>
                <a:gd name="T16" fmla="*/ 33 w 3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">
                  <a:moveTo>
                    <a:pt x="33" y="1"/>
                  </a:moveTo>
                  <a:lnTo>
                    <a:pt x="33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425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PEU de variations entre les hommes et les femmes sur les sports plutôt jugés « féminins »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856" y="1816843"/>
            <a:ext cx="1179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Natation synchronisée</a:t>
            </a:r>
            <a:endParaRPr lang="fr-FR" sz="1200" b="1" dirty="0"/>
          </a:p>
        </p:txBody>
      </p:sp>
      <p:sp>
        <p:nvSpPr>
          <p:cNvPr id="46" name="Rectangle 45"/>
          <p:cNvSpPr/>
          <p:nvPr/>
        </p:nvSpPr>
        <p:spPr>
          <a:xfrm>
            <a:off x="2195736" y="1816843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Danse</a:t>
            </a:r>
            <a:endParaRPr lang="fr-FR" sz="1200" b="1" dirty="0"/>
          </a:p>
        </p:txBody>
      </p:sp>
      <p:sp>
        <p:nvSpPr>
          <p:cNvPr id="47" name="Rectangle 46"/>
          <p:cNvSpPr/>
          <p:nvPr/>
        </p:nvSpPr>
        <p:spPr>
          <a:xfrm>
            <a:off x="2988467" y="1816843"/>
            <a:ext cx="1159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Gymnastique</a:t>
            </a:r>
            <a:endParaRPr lang="fr-FR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4380276" y="181684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Patinage artistique</a:t>
            </a:r>
            <a:endParaRPr lang="fr-FR" sz="1200" b="1" dirty="0"/>
          </a:p>
        </p:txBody>
      </p:sp>
      <p:sp>
        <p:nvSpPr>
          <p:cNvPr id="49" name="Rectangle 48"/>
          <p:cNvSpPr/>
          <p:nvPr/>
        </p:nvSpPr>
        <p:spPr>
          <a:xfrm>
            <a:off x="5569220" y="1816843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Equitation</a:t>
            </a:r>
            <a:endParaRPr lang="fr-FR" sz="1200" b="1" dirty="0"/>
          </a:p>
        </p:txBody>
      </p:sp>
      <p:pic>
        <p:nvPicPr>
          <p:cNvPr id="19" name="Shape 1569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559" y="2239004"/>
            <a:ext cx="567161" cy="23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3925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7663" y="2239005"/>
            <a:ext cx="432251" cy="58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4333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01" y="2239005"/>
            <a:ext cx="519047" cy="4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4095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8302" y="2239005"/>
            <a:ext cx="452752" cy="41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4435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77538" y="2239005"/>
            <a:ext cx="494662" cy="46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3149"/>
          <p:cNvPicPr preferRelativeResize="0">
            <a:picLocks noChangeAspect="1"/>
          </p:cNvPicPr>
          <p:nvPr/>
        </p:nvPicPr>
        <p:blipFill rotWithShape="1">
          <a:blip r:embed="rId8">
            <a:lum bright="70000" contrast="-70000"/>
            <a:alphaModFix/>
          </a:blip>
          <a:srcRect/>
          <a:stretch/>
        </p:blipFill>
        <p:spPr>
          <a:xfrm>
            <a:off x="7143735" y="1301484"/>
            <a:ext cx="1959233" cy="302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Diagramm 19"/>
          <p:cNvGraphicFramePr/>
          <p:nvPr>
            <p:extLst>
              <p:ext uri="{D42A27DB-BD31-4B8C-83A1-F6EECF244321}">
                <p14:modId xmlns:p14="http://schemas.microsoft.com/office/powerpoint/2010/main" val="3349103289"/>
              </p:ext>
            </p:extLst>
          </p:nvPr>
        </p:nvGraphicFramePr>
        <p:xfrm>
          <a:off x="611560" y="2643758"/>
          <a:ext cx="6264696" cy="208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Textfeld 20"/>
          <p:cNvSpPr txBox="1"/>
          <p:nvPr/>
        </p:nvSpPr>
        <p:spPr>
          <a:xfrm>
            <a:off x="594360" y="1093472"/>
            <a:ext cx="3473584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u="sng" dirty="0">
                <a:latin typeface="+mj-lt"/>
                <a:cs typeface="Arial" pitchFamily="34" charset="0"/>
              </a:rPr>
              <a:t>TOP 5</a:t>
            </a:r>
            <a:r>
              <a:rPr lang="fr-FR" sz="1200" b="1" dirty="0">
                <a:latin typeface="+mj-lt"/>
                <a:cs typeface="Arial" pitchFamily="34" charset="0"/>
              </a:rPr>
              <a:t>  Plutôt réservé aux femmes</a:t>
            </a:r>
          </a:p>
          <a:p>
            <a:pPr>
              <a:lnSpc>
                <a:spcPct val="93000"/>
              </a:lnSpc>
            </a:pPr>
            <a:r>
              <a:rPr lang="fr-FR" sz="1200" dirty="0">
                <a:cs typeface="Arial" pitchFamily="34" charset="0"/>
              </a:rPr>
              <a:t>(%) Le […] est plutôt réservé </a:t>
            </a:r>
            <a:r>
              <a:rPr lang="fr-FR" sz="1200" b="1" dirty="0">
                <a:cs typeface="Arial" pitchFamily="34" charset="0"/>
              </a:rPr>
              <a:t>aux femmes</a:t>
            </a:r>
          </a:p>
        </p:txBody>
      </p:sp>
    </p:spTree>
    <p:extLst>
      <p:ext uri="{BB962C8B-B14F-4D97-AF65-F5344CB8AC3E}">
        <p14:creationId xmlns:p14="http://schemas.microsoft.com/office/powerpoint/2010/main" val="331403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au contraire l’âge a un vrai impact…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AVEC une perception des seniors moins tranchée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pic>
        <p:nvPicPr>
          <p:cNvPr id="42" name="Shape 13149"/>
          <p:cNvPicPr preferRelativeResize="0"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/>
          <a:stretch/>
        </p:blipFill>
        <p:spPr>
          <a:xfrm>
            <a:off x="7143735" y="1301484"/>
            <a:ext cx="1959233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909856" y="1816843"/>
            <a:ext cx="1179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Natation synchronisée</a:t>
            </a:r>
            <a:endParaRPr lang="fr-FR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2195736" y="1816843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Danse</a:t>
            </a:r>
            <a:endParaRPr lang="fr-FR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2988467" y="1816843"/>
            <a:ext cx="1159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Gymnastique</a:t>
            </a:r>
            <a:endParaRPr lang="fr-FR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4380276" y="181684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Patinage artistique</a:t>
            </a:r>
            <a:endParaRPr lang="fr-FR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5569220" y="1816843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cs typeface="Arial" pitchFamily="34" charset="0"/>
              </a:rPr>
              <a:t>Equitation</a:t>
            </a:r>
            <a:endParaRPr lang="fr-FR" sz="1200" b="1" dirty="0"/>
          </a:p>
        </p:txBody>
      </p:sp>
      <p:pic>
        <p:nvPicPr>
          <p:cNvPr id="28" name="Shape 1569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559" y="2239004"/>
            <a:ext cx="567161" cy="23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13925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7663" y="2239005"/>
            <a:ext cx="432251" cy="58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14333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501" y="2239005"/>
            <a:ext cx="519047" cy="47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14095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8302" y="2239005"/>
            <a:ext cx="452752" cy="41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14435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77538" y="2239005"/>
            <a:ext cx="494662" cy="4686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" name="Diagramm 19"/>
          <p:cNvGraphicFramePr/>
          <p:nvPr>
            <p:extLst>
              <p:ext uri="{D42A27DB-BD31-4B8C-83A1-F6EECF244321}">
                <p14:modId xmlns:p14="http://schemas.microsoft.com/office/powerpoint/2010/main" val="694737022"/>
              </p:ext>
            </p:extLst>
          </p:nvPr>
        </p:nvGraphicFramePr>
        <p:xfrm>
          <a:off x="611560" y="2643758"/>
          <a:ext cx="6264696" cy="208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6" name="Gruppieren 205"/>
          <p:cNvGrpSpPr>
            <a:grpSpLocks noChangeAspect="1"/>
          </p:cNvGrpSpPr>
          <p:nvPr/>
        </p:nvGrpSpPr>
        <p:grpSpPr>
          <a:xfrm>
            <a:off x="2556307" y="3541361"/>
            <a:ext cx="646424" cy="326533"/>
            <a:chOff x="-3500438" y="2281238"/>
            <a:chExt cx="1465262" cy="1412875"/>
          </a:xfrm>
          <a:solidFill>
            <a:schemeClr val="accent5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-3251200" y="2341563"/>
              <a:ext cx="123825" cy="33338"/>
            </a:xfrm>
            <a:custGeom>
              <a:avLst/>
              <a:gdLst>
                <a:gd name="T0" fmla="*/ 26 w 78"/>
                <a:gd name="T1" fmla="*/ 14 h 21"/>
                <a:gd name="T2" fmla="*/ 25 w 78"/>
                <a:gd name="T3" fmla="*/ 15 h 21"/>
                <a:gd name="T4" fmla="*/ 25 w 78"/>
                <a:gd name="T5" fmla="*/ 15 h 21"/>
                <a:gd name="T6" fmla="*/ 37 w 78"/>
                <a:gd name="T7" fmla="*/ 11 h 21"/>
                <a:gd name="T8" fmla="*/ 48 w 78"/>
                <a:gd name="T9" fmla="*/ 10 h 21"/>
                <a:gd name="T10" fmla="*/ 48 w 78"/>
                <a:gd name="T11" fmla="*/ 10 h 21"/>
                <a:gd name="T12" fmla="*/ 46 w 78"/>
                <a:gd name="T13" fmla="*/ 11 h 21"/>
                <a:gd name="T14" fmla="*/ 42 w 78"/>
                <a:gd name="T15" fmla="*/ 13 h 21"/>
                <a:gd name="T16" fmla="*/ 42 w 78"/>
                <a:gd name="T17" fmla="*/ 13 h 21"/>
                <a:gd name="T18" fmla="*/ 59 w 78"/>
                <a:gd name="T19" fmla="*/ 9 h 21"/>
                <a:gd name="T20" fmla="*/ 63 w 78"/>
                <a:gd name="T21" fmla="*/ 6 h 21"/>
                <a:gd name="T22" fmla="*/ 65 w 78"/>
                <a:gd name="T23" fmla="*/ 3 h 21"/>
                <a:gd name="T24" fmla="*/ 78 w 78"/>
                <a:gd name="T25" fmla="*/ 0 h 21"/>
                <a:gd name="T26" fmla="*/ 78 w 78"/>
                <a:gd name="T27" fmla="*/ 0 h 21"/>
                <a:gd name="T28" fmla="*/ 71 w 78"/>
                <a:gd name="T29" fmla="*/ 2 h 21"/>
                <a:gd name="T30" fmla="*/ 71 w 78"/>
                <a:gd name="T31" fmla="*/ 2 h 21"/>
                <a:gd name="T32" fmla="*/ 63 w 78"/>
                <a:gd name="T33" fmla="*/ 2 h 21"/>
                <a:gd name="T34" fmla="*/ 60 w 78"/>
                <a:gd name="T35" fmla="*/ 2 h 21"/>
                <a:gd name="T36" fmla="*/ 60 w 78"/>
                <a:gd name="T37" fmla="*/ 2 h 21"/>
                <a:gd name="T38" fmla="*/ 60 w 78"/>
                <a:gd name="T39" fmla="*/ 2 h 21"/>
                <a:gd name="T40" fmla="*/ 49 w 78"/>
                <a:gd name="T41" fmla="*/ 4 h 21"/>
                <a:gd name="T42" fmla="*/ 46 w 78"/>
                <a:gd name="T43" fmla="*/ 6 h 21"/>
                <a:gd name="T44" fmla="*/ 45 w 78"/>
                <a:gd name="T45" fmla="*/ 7 h 21"/>
                <a:gd name="T46" fmla="*/ 45 w 78"/>
                <a:gd name="T47" fmla="*/ 7 h 21"/>
                <a:gd name="T48" fmla="*/ 40 w 78"/>
                <a:gd name="T49" fmla="*/ 9 h 21"/>
                <a:gd name="T50" fmla="*/ 34 w 78"/>
                <a:gd name="T51" fmla="*/ 10 h 21"/>
                <a:gd name="T52" fmla="*/ 33 w 78"/>
                <a:gd name="T53" fmla="*/ 10 h 21"/>
                <a:gd name="T54" fmla="*/ 37 w 78"/>
                <a:gd name="T55" fmla="*/ 7 h 21"/>
                <a:gd name="T56" fmla="*/ 13 w 78"/>
                <a:gd name="T57" fmla="*/ 15 h 21"/>
                <a:gd name="T58" fmla="*/ 28 w 78"/>
                <a:gd name="T59" fmla="*/ 11 h 21"/>
                <a:gd name="T60" fmla="*/ 28 w 78"/>
                <a:gd name="T61" fmla="*/ 11 h 21"/>
                <a:gd name="T62" fmla="*/ 22 w 78"/>
                <a:gd name="T63" fmla="*/ 14 h 21"/>
                <a:gd name="T64" fmla="*/ 14 w 78"/>
                <a:gd name="T65" fmla="*/ 17 h 21"/>
                <a:gd name="T66" fmla="*/ 6 w 78"/>
                <a:gd name="T67" fmla="*/ 18 h 21"/>
                <a:gd name="T68" fmla="*/ 0 w 78"/>
                <a:gd name="T69" fmla="*/ 21 h 21"/>
                <a:gd name="T70" fmla="*/ 26 w 78"/>
                <a:gd name="T7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21">
                  <a:moveTo>
                    <a:pt x="26" y="14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37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13" y="1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4" y="17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-3132138" y="2322513"/>
              <a:ext cx="114300" cy="30163"/>
            </a:xfrm>
            <a:custGeom>
              <a:avLst/>
              <a:gdLst>
                <a:gd name="T0" fmla="*/ 8 w 72"/>
                <a:gd name="T1" fmla="*/ 14 h 19"/>
                <a:gd name="T2" fmla="*/ 8 w 72"/>
                <a:gd name="T3" fmla="*/ 14 h 19"/>
                <a:gd name="T4" fmla="*/ 15 w 72"/>
                <a:gd name="T5" fmla="*/ 12 h 19"/>
                <a:gd name="T6" fmla="*/ 22 w 72"/>
                <a:gd name="T7" fmla="*/ 12 h 19"/>
                <a:gd name="T8" fmla="*/ 0 w 72"/>
                <a:gd name="T9" fmla="*/ 19 h 19"/>
                <a:gd name="T10" fmla="*/ 0 w 72"/>
                <a:gd name="T11" fmla="*/ 19 h 19"/>
                <a:gd name="T12" fmla="*/ 8 w 72"/>
                <a:gd name="T13" fmla="*/ 19 h 19"/>
                <a:gd name="T14" fmla="*/ 19 w 72"/>
                <a:gd name="T15" fmla="*/ 18 h 19"/>
                <a:gd name="T16" fmla="*/ 30 w 72"/>
                <a:gd name="T17" fmla="*/ 16 h 19"/>
                <a:gd name="T18" fmla="*/ 38 w 72"/>
                <a:gd name="T19" fmla="*/ 15 h 19"/>
                <a:gd name="T20" fmla="*/ 38 w 72"/>
                <a:gd name="T21" fmla="*/ 15 h 19"/>
                <a:gd name="T22" fmla="*/ 34 w 72"/>
                <a:gd name="T23" fmla="*/ 15 h 19"/>
                <a:gd name="T24" fmla="*/ 35 w 72"/>
                <a:gd name="T25" fmla="*/ 14 h 19"/>
                <a:gd name="T26" fmla="*/ 34 w 72"/>
                <a:gd name="T27" fmla="*/ 14 h 19"/>
                <a:gd name="T28" fmla="*/ 24 w 72"/>
                <a:gd name="T29" fmla="*/ 14 h 19"/>
                <a:gd name="T30" fmla="*/ 37 w 72"/>
                <a:gd name="T31" fmla="*/ 10 h 19"/>
                <a:gd name="T32" fmla="*/ 56 w 72"/>
                <a:gd name="T33" fmla="*/ 8 h 19"/>
                <a:gd name="T34" fmla="*/ 56 w 72"/>
                <a:gd name="T35" fmla="*/ 8 h 19"/>
                <a:gd name="T36" fmla="*/ 61 w 72"/>
                <a:gd name="T37" fmla="*/ 6 h 19"/>
                <a:gd name="T38" fmla="*/ 64 w 72"/>
                <a:gd name="T39" fmla="*/ 4 h 19"/>
                <a:gd name="T40" fmla="*/ 60 w 72"/>
                <a:gd name="T41" fmla="*/ 4 h 19"/>
                <a:gd name="T42" fmla="*/ 60 w 72"/>
                <a:gd name="T43" fmla="*/ 4 h 19"/>
                <a:gd name="T44" fmla="*/ 51 w 72"/>
                <a:gd name="T45" fmla="*/ 6 h 19"/>
                <a:gd name="T46" fmla="*/ 51 w 72"/>
                <a:gd name="T47" fmla="*/ 6 h 19"/>
                <a:gd name="T48" fmla="*/ 56 w 72"/>
                <a:gd name="T49" fmla="*/ 4 h 19"/>
                <a:gd name="T50" fmla="*/ 64 w 72"/>
                <a:gd name="T51" fmla="*/ 3 h 19"/>
                <a:gd name="T52" fmla="*/ 70 w 72"/>
                <a:gd name="T53" fmla="*/ 2 h 19"/>
                <a:gd name="T54" fmla="*/ 72 w 72"/>
                <a:gd name="T55" fmla="*/ 2 h 19"/>
                <a:gd name="T56" fmla="*/ 72 w 72"/>
                <a:gd name="T57" fmla="*/ 0 h 19"/>
                <a:gd name="T58" fmla="*/ 72 w 72"/>
                <a:gd name="T59" fmla="*/ 0 h 19"/>
                <a:gd name="T60" fmla="*/ 56 w 72"/>
                <a:gd name="T61" fmla="*/ 3 h 19"/>
                <a:gd name="T62" fmla="*/ 45 w 72"/>
                <a:gd name="T63" fmla="*/ 6 h 19"/>
                <a:gd name="T64" fmla="*/ 45 w 72"/>
                <a:gd name="T65" fmla="*/ 6 h 19"/>
                <a:gd name="T66" fmla="*/ 14 w 72"/>
                <a:gd name="T67" fmla="*/ 8 h 19"/>
                <a:gd name="T68" fmla="*/ 14 w 72"/>
                <a:gd name="T69" fmla="*/ 8 h 19"/>
                <a:gd name="T70" fmla="*/ 8 w 72"/>
                <a:gd name="T71" fmla="*/ 10 h 19"/>
                <a:gd name="T72" fmla="*/ 4 w 72"/>
                <a:gd name="T73" fmla="*/ 12 h 19"/>
                <a:gd name="T74" fmla="*/ 7 w 72"/>
                <a:gd name="T75" fmla="*/ 11 h 19"/>
                <a:gd name="T76" fmla="*/ 8 w 72"/>
                <a:gd name="T7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9">
                  <a:moveTo>
                    <a:pt x="8" y="14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9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3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6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-2833688" y="2382838"/>
              <a:ext cx="11112" cy="1588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-3308350" y="2601913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-2138363" y="31988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-2722563" y="2341563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-2139950" y="3211513"/>
              <a:ext cx="1587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-2325688" y="3463925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-2628900" y="36052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-2933700" y="2314575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-2979738" y="23225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-2871788" y="2281238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-2163763" y="2660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-3043238" y="2322513"/>
              <a:ext cx="109537" cy="22225"/>
            </a:xfrm>
            <a:custGeom>
              <a:avLst/>
              <a:gdLst>
                <a:gd name="T0" fmla="*/ 33 w 69"/>
                <a:gd name="T1" fmla="*/ 0 h 14"/>
                <a:gd name="T2" fmla="*/ 33 w 69"/>
                <a:gd name="T3" fmla="*/ 0 h 14"/>
                <a:gd name="T4" fmla="*/ 20 w 69"/>
                <a:gd name="T5" fmla="*/ 4 h 14"/>
                <a:gd name="T6" fmla="*/ 17 w 69"/>
                <a:gd name="T7" fmla="*/ 4 h 14"/>
                <a:gd name="T8" fmla="*/ 28 w 69"/>
                <a:gd name="T9" fmla="*/ 4 h 14"/>
                <a:gd name="T10" fmla="*/ 28 w 69"/>
                <a:gd name="T11" fmla="*/ 4 h 14"/>
                <a:gd name="T12" fmla="*/ 24 w 69"/>
                <a:gd name="T13" fmla="*/ 6 h 14"/>
                <a:gd name="T14" fmla="*/ 17 w 69"/>
                <a:gd name="T15" fmla="*/ 7 h 14"/>
                <a:gd name="T16" fmla="*/ 2 w 69"/>
                <a:gd name="T17" fmla="*/ 8 h 14"/>
                <a:gd name="T18" fmla="*/ 2 w 69"/>
                <a:gd name="T19" fmla="*/ 8 h 14"/>
                <a:gd name="T20" fmla="*/ 4 w 69"/>
                <a:gd name="T21" fmla="*/ 8 h 14"/>
                <a:gd name="T22" fmla="*/ 4 w 69"/>
                <a:gd name="T23" fmla="*/ 10 h 14"/>
                <a:gd name="T24" fmla="*/ 2 w 69"/>
                <a:gd name="T25" fmla="*/ 10 h 14"/>
                <a:gd name="T26" fmla="*/ 1 w 69"/>
                <a:gd name="T27" fmla="*/ 11 h 14"/>
                <a:gd name="T28" fmla="*/ 1 w 69"/>
                <a:gd name="T29" fmla="*/ 11 h 14"/>
                <a:gd name="T30" fmla="*/ 8 w 69"/>
                <a:gd name="T31" fmla="*/ 10 h 14"/>
                <a:gd name="T32" fmla="*/ 16 w 69"/>
                <a:gd name="T33" fmla="*/ 8 h 14"/>
                <a:gd name="T34" fmla="*/ 16 w 69"/>
                <a:gd name="T35" fmla="*/ 8 h 14"/>
                <a:gd name="T36" fmla="*/ 16 w 69"/>
                <a:gd name="T37" fmla="*/ 8 h 14"/>
                <a:gd name="T38" fmla="*/ 16 w 69"/>
                <a:gd name="T39" fmla="*/ 10 h 14"/>
                <a:gd name="T40" fmla="*/ 13 w 69"/>
                <a:gd name="T41" fmla="*/ 10 h 14"/>
                <a:gd name="T42" fmla="*/ 2 w 69"/>
                <a:gd name="T43" fmla="*/ 11 h 14"/>
                <a:gd name="T44" fmla="*/ 2 w 69"/>
                <a:gd name="T45" fmla="*/ 11 h 14"/>
                <a:gd name="T46" fmla="*/ 5 w 69"/>
                <a:gd name="T47" fmla="*/ 12 h 14"/>
                <a:gd name="T48" fmla="*/ 1 w 69"/>
                <a:gd name="T49" fmla="*/ 14 h 14"/>
                <a:gd name="T50" fmla="*/ 0 w 69"/>
                <a:gd name="T51" fmla="*/ 14 h 14"/>
                <a:gd name="T52" fmla="*/ 4 w 69"/>
                <a:gd name="T53" fmla="*/ 14 h 14"/>
                <a:gd name="T54" fmla="*/ 4 w 69"/>
                <a:gd name="T55" fmla="*/ 14 h 14"/>
                <a:gd name="T56" fmla="*/ 39 w 69"/>
                <a:gd name="T57" fmla="*/ 10 h 14"/>
                <a:gd name="T58" fmla="*/ 69 w 69"/>
                <a:gd name="T59" fmla="*/ 4 h 14"/>
                <a:gd name="T60" fmla="*/ 69 w 69"/>
                <a:gd name="T61" fmla="*/ 4 h 14"/>
                <a:gd name="T62" fmla="*/ 44 w 69"/>
                <a:gd name="T63" fmla="*/ 6 h 14"/>
                <a:gd name="T64" fmla="*/ 23 w 69"/>
                <a:gd name="T65" fmla="*/ 7 h 14"/>
                <a:gd name="T66" fmla="*/ 28 w 69"/>
                <a:gd name="T67" fmla="*/ 4 h 14"/>
                <a:gd name="T68" fmla="*/ 28 w 69"/>
                <a:gd name="T69" fmla="*/ 4 h 14"/>
                <a:gd name="T70" fmla="*/ 47 w 69"/>
                <a:gd name="T71" fmla="*/ 4 h 14"/>
                <a:gd name="T72" fmla="*/ 65 w 69"/>
                <a:gd name="T73" fmla="*/ 3 h 14"/>
                <a:gd name="T74" fmla="*/ 65 w 69"/>
                <a:gd name="T75" fmla="*/ 3 h 14"/>
                <a:gd name="T76" fmla="*/ 33 w 69"/>
                <a:gd name="T77" fmla="*/ 4 h 14"/>
                <a:gd name="T78" fmla="*/ 33 w 69"/>
                <a:gd name="T79" fmla="*/ 4 h 14"/>
                <a:gd name="T80" fmla="*/ 27 w 69"/>
                <a:gd name="T81" fmla="*/ 3 h 14"/>
                <a:gd name="T82" fmla="*/ 27 w 69"/>
                <a:gd name="T83" fmla="*/ 3 h 14"/>
                <a:gd name="T84" fmla="*/ 27 w 69"/>
                <a:gd name="T85" fmla="*/ 3 h 14"/>
                <a:gd name="T86" fmla="*/ 40 w 69"/>
                <a:gd name="T87" fmla="*/ 2 h 14"/>
                <a:gd name="T88" fmla="*/ 40 w 69"/>
                <a:gd name="T89" fmla="*/ 2 h 14"/>
                <a:gd name="T90" fmla="*/ 33 w 69"/>
                <a:gd name="T91" fmla="*/ 0 h 14"/>
                <a:gd name="T92" fmla="*/ 33 w 69"/>
                <a:gd name="T9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14">
                  <a:moveTo>
                    <a:pt x="33" y="0"/>
                  </a:moveTo>
                  <a:lnTo>
                    <a:pt x="33" y="0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7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9" y="1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4" y="6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47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-2960688" y="2292350"/>
              <a:ext cx="4762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-2490788" y="35623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-2098675" y="3273425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-2495550" y="3640138"/>
              <a:ext cx="4762" cy="15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73 w 923"/>
                <a:gd name="T1" fmla="*/ 788 h 890"/>
                <a:gd name="T2" fmla="*/ 551 w 923"/>
                <a:gd name="T3" fmla="*/ 833 h 890"/>
                <a:gd name="T4" fmla="*/ 473 w 923"/>
                <a:gd name="T5" fmla="*/ 842 h 890"/>
                <a:gd name="T6" fmla="*/ 439 w 923"/>
                <a:gd name="T7" fmla="*/ 837 h 890"/>
                <a:gd name="T8" fmla="*/ 342 w 923"/>
                <a:gd name="T9" fmla="*/ 818 h 890"/>
                <a:gd name="T10" fmla="*/ 221 w 923"/>
                <a:gd name="T11" fmla="*/ 763 h 890"/>
                <a:gd name="T12" fmla="*/ 313 w 923"/>
                <a:gd name="T13" fmla="*/ 818 h 890"/>
                <a:gd name="T14" fmla="*/ 338 w 923"/>
                <a:gd name="T15" fmla="*/ 826 h 890"/>
                <a:gd name="T16" fmla="*/ 216 w 923"/>
                <a:gd name="T17" fmla="*/ 768 h 890"/>
                <a:gd name="T18" fmla="*/ 48 w 923"/>
                <a:gd name="T19" fmla="*/ 522 h 890"/>
                <a:gd name="T20" fmla="*/ 125 w 923"/>
                <a:gd name="T21" fmla="*/ 674 h 890"/>
                <a:gd name="T22" fmla="*/ 176 w 923"/>
                <a:gd name="T23" fmla="*/ 727 h 890"/>
                <a:gd name="T24" fmla="*/ 156 w 923"/>
                <a:gd name="T25" fmla="*/ 698 h 890"/>
                <a:gd name="T26" fmla="*/ 48 w 923"/>
                <a:gd name="T27" fmla="*/ 505 h 890"/>
                <a:gd name="T28" fmla="*/ 38 w 923"/>
                <a:gd name="T29" fmla="*/ 366 h 890"/>
                <a:gd name="T30" fmla="*/ 119 w 923"/>
                <a:gd name="T31" fmla="*/ 205 h 890"/>
                <a:gd name="T32" fmla="*/ 355 w 923"/>
                <a:gd name="T33" fmla="*/ 95 h 890"/>
                <a:gd name="T34" fmla="*/ 480 w 923"/>
                <a:gd name="T35" fmla="*/ 76 h 890"/>
                <a:gd name="T36" fmla="*/ 376 w 923"/>
                <a:gd name="T37" fmla="*/ 71 h 890"/>
                <a:gd name="T38" fmla="*/ 48 w 923"/>
                <a:gd name="T39" fmla="*/ 248 h 890"/>
                <a:gd name="T40" fmla="*/ 16 w 923"/>
                <a:gd name="T41" fmla="*/ 529 h 890"/>
                <a:gd name="T42" fmla="*/ 80 w 923"/>
                <a:gd name="T43" fmla="*/ 693 h 890"/>
                <a:gd name="T44" fmla="*/ 30 w 923"/>
                <a:gd name="T45" fmla="*/ 621 h 890"/>
                <a:gd name="T46" fmla="*/ 124 w 923"/>
                <a:gd name="T47" fmla="*/ 747 h 890"/>
                <a:gd name="T48" fmla="*/ 343 w 923"/>
                <a:gd name="T49" fmla="*/ 876 h 890"/>
                <a:gd name="T50" fmla="*/ 510 w 923"/>
                <a:gd name="T51" fmla="*/ 885 h 890"/>
                <a:gd name="T52" fmla="*/ 620 w 923"/>
                <a:gd name="T53" fmla="*/ 861 h 890"/>
                <a:gd name="T54" fmla="*/ 796 w 923"/>
                <a:gd name="T55" fmla="*/ 757 h 890"/>
                <a:gd name="T56" fmla="*/ 865 w 923"/>
                <a:gd name="T57" fmla="*/ 650 h 890"/>
                <a:gd name="T58" fmla="*/ 864 w 923"/>
                <a:gd name="T59" fmla="*/ 679 h 890"/>
                <a:gd name="T60" fmla="*/ 919 w 923"/>
                <a:gd name="T61" fmla="*/ 529 h 890"/>
                <a:gd name="T62" fmla="*/ 866 w 923"/>
                <a:gd name="T63" fmla="*/ 274 h 890"/>
                <a:gd name="T64" fmla="*/ 731 w 923"/>
                <a:gd name="T65" fmla="*/ 114 h 890"/>
                <a:gd name="T66" fmla="*/ 647 w 923"/>
                <a:gd name="T67" fmla="*/ 53 h 890"/>
                <a:gd name="T68" fmla="*/ 584 w 923"/>
                <a:gd name="T69" fmla="*/ 26 h 890"/>
                <a:gd name="T70" fmla="*/ 468 w 923"/>
                <a:gd name="T71" fmla="*/ 9 h 890"/>
                <a:gd name="T72" fmla="*/ 336 w 923"/>
                <a:gd name="T73" fmla="*/ 7 h 890"/>
                <a:gd name="T74" fmla="*/ 408 w 923"/>
                <a:gd name="T75" fmla="*/ 9 h 890"/>
                <a:gd name="T76" fmla="*/ 405 w 923"/>
                <a:gd name="T77" fmla="*/ 17 h 890"/>
                <a:gd name="T78" fmla="*/ 347 w 923"/>
                <a:gd name="T79" fmla="*/ 25 h 890"/>
                <a:gd name="T80" fmla="*/ 485 w 923"/>
                <a:gd name="T81" fmla="*/ 44 h 890"/>
                <a:gd name="T82" fmla="*/ 586 w 923"/>
                <a:gd name="T83" fmla="*/ 68 h 890"/>
                <a:gd name="T84" fmla="*/ 613 w 923"/>
                <a:gd name="T85" fmla="*/ 79 h 890"/>
                <a:gd name="T86" fmla="*/ 778 w 923"/>
                <a:gd name="T87" fmla="*/ 201 h 890"/>
                <a:gd name="T88" fmla="*/ 811 w 923"/>
                <a:gd name="T89" fmla="*/ 251 h 890"/>
                <a:gd name="T90" fmla="*/ 869 w 923"/>
                <a:gd name="T91" fmla="*/ 399 h 890"/>
                <a:gd name="T92" fmla="*/ 881 w 923"/>
                <a:gd name="T93" fmla="*/ 461 h 890"/>
                <a:gd name="T94" fmla="*/ 877 w 923"/>
                <a:gd name="T95" fmla="*/ 494 h 890"/>
                <a:gd name="T96" fmla="*/ 875 w 923"/>
                <a:gd name="T97" fmla="*/ 530 h 890"/>
                <a:gd name="T98" fmla="*/ 862 w 923"/>
                <a:gd name="T99" fmla="*/ 574 h 890"/>
                <a:gd name="T100" fmla="*/ 466 w 923"/>
                <a:gd name="T101" fmla="*/ 34 h 890"/>
                <a:gd name="T102" fmla="*/ 785 w 923"/>
                <a:gd name="T103" fmla="*/ 205 h 890"/>
                <a:gd name="T104" fmla="*/ 30 w 923"/>
                <a:gd name="T105" fmla="*/ 452 h 890"/>
                <a:gd name="T106" fmla="*/ 904 w 923"/>
                <a:gd name="T107" fmla="*/ 559 h 890"/>
                <a:gd name="T108" fmla="*/ 843 w 923"/>
                <a:gd name="T109" fmla="*/ 629 h 890"/>
                <a:gd name="T110" fmla="*/ 767 w 923"/>
                <a:gd name="T111" fmla="*/ 723 h 890"/>
                <a:gd name="T112" fmla="*/ 602 w 923"/>
                <a:gd name="T113" fmla="*/ 822 h 890"/>
                <a:gd name="T114" fmla="*/ 29 w 923"/>
                <a:gd name="T115" fmla="*/ 425 h 890"/>
                <a:gd name="T116" fmla="*/ 273 w 923"/>
                <a:gd name="T117" fmla="*/ 848 h 890"/>
                <a:gd name="T118" fmla="*/ 373 w 923"/>
                <a:gd name="T119" fmla="*/ 880 h 890"/>
                <a:gd name="T120" fmla="*/ 614 w 923"/>
                <a:gd name="T121" fmla="*/ 860 h 890"/>
                <a:gd name="T122" fmla="*/ 914 w 923"/>
                <a:gd name="T123" fmla="*/ 52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  <a:lnTo>
                    <a:pt x="824" y="655"/>
                  </a:lnTo>
                  <a:close/>
                  <a:moveTo>
                    <a:pt x="484" y="42"/>
                  </a:moveTo>
                  <a:lnTo>
                    <a:pt x="484" y="42"/>
                  </a:lnTo>
                  <a:lnTo>
                    <a:pt x="471" y="40"/>
                  </a:lnTo>
                  <a:lnTo>
                    <a:pt x="461" y="37"/>
                  </a:lnTo>
                  <a:lnTo>
                    <a:pt x="445" y="34"/>
                  </a:lnTo>
                  <a:lnTo>
                    <a:pt x="445" y="34"/>
                  </a:lnTo>
                  <a:lnTo>
                    <a:pt x="457" y="34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4"/>
                  </a:lnTo>
                  <a:lnTo>
                    <a:pt x="485" y="36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92" y="37"/>
                  </a:lnTo>
                  <a:lnTo>
                    <a:pt x="492" y="37"/>
                  </a:lnTo>
                  <a:lnTo>
                    <a:pt x="492" y="40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92" y="41"/>
                  </a:lnTo>
                  <a:lnTo>
                    <a:pt x="492" y="41"/>
                  </a:lnTo>
                  <a:lnTo>
                    <a:pt x="487" y="41"/>
                  </a:lnTo>
                  <a:lnTo>
                    <a:pt x="484" y="42"/>
                  </a:lnTo>
                  <a:lnTo>
                    <a:pt x="484" y="42"/>
                  </a:lnTo>
                  <a:close/>
                  <a:moveTo>
                    <a:pt x="872" y="571"/>
                  </a:moveTo>
                  <a:lnTo>
                    <a:pt x="872" y="571"/>
                  </a:lnTo>
                  <a:lnTo>
                    <a:pt x="870" y="568"/>
                  </a:lnTo>
                  <a:lnTo>
                    <a:pt x="870" y="568"/>
                  </a:lnTo>
                  <a:lnTo>
                    <a:pt x="872" y="568"/>
                  </a:lnTo>
                  <a:lnTo>
                    <a:pt x="872" y="568"/>
                  </a:lnTo>
                  <a:lnTo>
                    <a:pt x="872" y="571"/>
                  </a:lnTo>
                  <a:lnTo>
                    <a:pt x="872" y="571"/>
                  </a:lnTo>
                  <a:close/>
                  <a:moveTo>
                    <a:pt x="785" y="204"/>
                  </a:moveTo>
                  <a:lnTo>
                    <a:pt x="785" y="204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5" y="204"/>
                  </a:lnTo>
                  <a:lnTo>
                    <a:pt x="785" y="204"/>
                  </a:lnTo>
                  <a:close/>
                  <a:moveTo>
                    <a:pt x="861" y="597"/>
                  </a:moveTo>
                  <a:lnTo>
                    <a:pt x="861" y="597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1" y="597"/>
                  </a:lnTo>
                  <a:lnTo>
                    <a:pt x="861" y="597"/>
                  </a:lnTo>
                  <a:close/>
                  <a:moveTo>
                    <a:pt x="29" y="457"/>
                  </a:move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29" y="454"/>
                  </a:lnTo>
                  <a:lnTo>
                    <a:pt x="29" y="457"/>
                  </a:lnTo>
                  <a:lnTo>
                    <a:pt x="29" y="457"/>
                  </a:lnTo>
                  <a:close/>
                  <a:moveTo>
                    <a:pt x="6" y="434"/>
                  </a:moveTo>
                  <a:lnTo>
                    <a:pt x="6" y="434"/>
                  </a:lnTo>
                  <a:lnTo>
                    <a:pt x="6" y="435"/>
                  </a:lnTo>
                  <a:lnTo>
                    <a:pt x="6" y="435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close/>
                  <a:moveTo>
                    <a:pt x="29" y="450"/>
                  </a:moveTo>
                  <a:lnTo>
                    <a:pt x="29" y="450"/>
                  </a:lnTo>
                  <a:lnTo>
                    <a:pt x="29" y="445"/>
                  </a:lnTo>
                  <a:lnTo>
                    <a:pt x="29" y="44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29" y="450"/>
                  </a:lnTo>
                  <a:lnTo>
                    <a:pt x="29" y="450"/>
                  </a:lnTo>
                  <a:close/>
                  <a:moveTo>
                    <a:pt x="27" y="438"/>
                  </a:moveTo>
                  <a:lnTo>
                    <a:pt x="27" y="438"/>
                  </a:lnTo>
                  <a:lnTo>
                    <a:pt x="27" y="437"/>
                  </a:lnTo>
                  <a:lnTo>
                    <a:pt x="27" y="437"/>
                  </a:lnTo>
                  <a:lnTo>
                    <a:pt x="29" y="441"/>
                  </a:lnTo>
                  <a:lnTo>
                    <a:pt x="29" y="441"/>
                  </a:lnTo>
                  <a:lnTo>
                    <a:pt x="27" y="438"/>
                  </a:lnTo>
                  <a:lnTo>
                    <a:pt x="27" y="438"/>
                  </a:lnTo>
                  <a:close/>
                  <a:moveTo>
                    <a:pt x="347" y="871"/>
                  </a:moveTo>
                  <a:lnTo>
                    <a:pt x="347" y="871"/>
                  </a:lnTo>
                  <a:lnTo>
                    <a:pt x="350" y="872"/>
                  </a:lnTo>
                  <a:lnTo>
                    <a:pt x="350" y="872"/>
                  </a:lnTo>
                  <a:lnTo>
                    <a:pt x="347" y="872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4" y="869"/>
                  </a:lnTo>
                  <a:lnTo>
                    <a:pt x="334" y="869"/>
                  </a:lnTo>
                  <a:lnTo>
                    <a:pt x="347" y="871"/>
                  </a:lnTo>
                  <a:lnTo>
                    <a:pt x="347" y="871"/>
                  </a:lnTo>
                  <a:close/>
                  <a:moveTo>
                    <a:pt x="904" y="559"/>
                  </a:moveTo>
                  <a:lnTo>
                    <a:pt x="904" y="559"/>
                  </a:lnTo>
                  <a:lnTo>
                    <a:pt x="904" y="559"/>
                  </a:lnTo>
                  <a:lnTo>
                    <a:pt x="904" y="559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9"/>
                  </a:lnTo>
                  <a:lnTo>
                    <a:pt x="904" y="559"/>
                  </a:lnTo>
                  <a:close/>
                  <a:moveTo>
                    <a:pt x="911" y="528"/>
                  </a:moveTo>
                  <a:lnTo>
                    <a:pt x="911" y="528"/>
                  </a:lnTo>
                  <a:lnTo>
                    <a:pt x="911" y="528"/>
                  </a:lnTo>
                  <a:lnTo>
                    <a:pt x="911" y="528"/>
                  </a:lnTo>
                  <a:lnTo>
                    <a:pt x="911" y="529"/>
                  </a:lnTo>
                  <a:lnTo>
                    <a:pt x="911" y="529"/>
                  </a:lnTo>
                  <a:lnTo>
                    <a:pt x="911" y="528"/>
                  </a:lnTo>
                  <a:lnTo>
                    <a:pt x="911" y="528"/>
                  </a:lnTo>
                  <a:close/>
                  <a:moveTo>
                    <a:pt x="877" y="415"/>
                  </a:moveTo>
                  <a:lnTo>
                    <a:pt x="877" y="415"/>
                  </a:lnTo>
                  <a:lnTo>
                    <a:pt x="876" y="412"/>
                  </a:lnTo>
                  <a:lnTo>
                    <a:pt x="875" y="410"/>
                  </a:lnTo>
                  <a:lnTo>
                    <a:pt x="875" y="407"/>
                  </a:lnTo>
                  <a:lnTo>
                    <a:pt x="873" y="406"/>
                  </a:lnTo>
                  <a:lnTo>
                    <a:pt x="873" y="406"/>
                  </a:lnTo>
                  <a:lnTo>
                    <a:pt x="870" y="391"/>
                  </a:lnTo>
                  <a:lnTo>
                    <a:pt x="866" y="383"/>
                  </a:lnTo>
                  <a:lnTo>
                    <a:pt x="862" y="373"/>
                  </a:lnTo>
                  <a:lnTo>
                    <a:pt x="857" y="357"/>
                  </a:lnTo>
                  <a:lnTo>
                    <a:pt x="857" y="357"/>
                  </a:lnTo>
                  <a:lnTo>
                    <a:pt x="857" y="356"/>
                  </a:lnTo>
                  <a:lnTo>
                    <a:pt x="857" y="356"/>
                  </a:lnTo>
                  <a:lnTo>
                    <a:pt x="876" y="403"/>
                  </a:lnTo>
                  <a:lnTo>
                    <a:pt x="876" y="403"/>
                  </a:lnTo>
                  <a:lnTo>
                    <a:pt x="877" y="410"/>
                  </a:lnTo>
                  <a:lnTo>
                    <a:pt x="877" y="415"/>
                  </a:lnTo>
                  <a:lnTo>
                    <a:pt x="877" y="415"/>
                  </a:lnTo>
                  <a:close/>
                  <a:moveTo>
                    <a:pt x="843" y="629"/>
                  </a:move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close/>
                  <a:moveTo>
                    <a:pt x="782" y="711"/>
                  </a:moveTo>
                  <a:lnTo>
                    <a:pt x="782" y="711"/>
                  </a:lnTo>
                  <a:lnTo>
                    <a:pt x="782" y="712"/>
                  </a:lnTo>
                  <a:lnTo>
                    <a:pt x="782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7" y="715"/>
                  </a:lnTo>
                  <a:lnTo>
                    <a:pt x="777" y="715"/>
                  </a:lnTo>
                  <a:lnTo>
                    <a:pt x="782" y="711"/>
                  </a:lnTo>
                  <a:lnTo>
                    <a:pt x="782" y="711"/>
                  </a:lnTo>
                  <a:close/>
                  <a:moveTo>
                    <a:pt x="725" y="755"/>
                  </a:moveTo>
                  <a:lnTo>
                    <a:pt x="725" y="755"/>
                  </a:lnTo>
                  <a:lnTo>
                    <a:pt x="748" y="739"/>
                  </a:lnTo>
                  <a:lnTo>
                    <a:pt x="748" y="739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59" y="731"/>
                  </a:lnTo>
                  <a:lnTo>
                    <a:pt x="765" y="724"/>
                  </a:lnTo>
                  <a:lnTo>
                    <a:pt x="771" y="717"/>
                  </a:lnTo>
                  <a:lnTo>
                    <a:pt x="771" y="717"/>
                  </a:lnTo>
                  <a:lnTo>
                    <a:pt x="773" y="716"/>
                  </a:lnTo>
                  <a:lnTo>
                    <a:pt x="773" y="716"/>
                  </a:lnTo>
                  <a:lnTo>
                    <a:pt x="770" y="720"/>
                  </a:lnTo>
                  <a:lnTo>
                    <a:pt x="767" y="723"/>
                  </a:lnTo>
                  <a:lnTo>
                    <a:pt x="770" y="721"/>
                  </a:lnTo>
                  <a:lnTo>
                    <a:pt x="770" y="721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58" y="734"/>
                  </a:lnTo>
                  <a:lnTo>
                    <a:pt x="748" y="742"/>
                  </a:lnTo>
                  <a:lnTo>
                    <a:pt x="748" y="742"/>
                  </a:lnTo>
                  <a:lnTo>
                    <a:pt x="747" y="743"/>
                  </a:lnTo>
                  <a:lnTo>
                    <a:pt x="747" y="743"/>
                  </a:lnTo>
                  <a:lnTo>
                    <a:pt x="738" y="751"/>
                  </a:lnTo>
                  <a:lnTo>
                    <a:pt x="738" y="751"/>
                  </a:lnTo>
                  <a:lnTo>
                    <a:pt x="728" y="758"/>
                  </a:lnTo>
                  <a:lnTo>
                    <a:pt x="728" y="758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3" y="766"/>
                  </a:lnTo>
                  <a:lnTo>
                    <a:pt x="720" y="761"/>
                  </a:lnTo>
                  <a:lnTo>
                    <a:pt x="725" y="757"/>
                  </a:lnTo>
                  <a:lnTo>
                    <a:pt x="727" y="755"/>
                  </a:lnTo>
                  <a:lnTo>
                    <a:pt x="725" y="755"/>
                  </a:lnTo>
                  <a:lnTo>
                    <a:pt x="725" y="755"/>
                  </a:lnTo>
                  <a:close/>
                  <a:moveTo>
                    <a:pt x="607" y="820"/>
                  </a:moveTo>
                  <a:lnTo>
                    <a:pt x="607" y="820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7" y="820"/>
                  </a:lnTo>
                  <a:lnTo>
                    <a:pt x="602" y="822"/>
                  </a:lnTo>
                  <a:lnTo>
                    <a:pt x="602" y="822"/>
                  </a:lnTo>
                  <a:lnTo>
                    <a:pt x="599" y="823"/>
                  </a:lnTo>
                  <a:lnTo>
                    <a:pt x="599" y="823"/>
                  </a:lnTo>
                  <a:lnTo>
                    <a:pt x="597" y="823"/>
                  </a:lnTo>
                  <a:lnTo>
                    <a:pt x="597" y="823"/>
                  </a:lnTo>
                  <a:lnTo>
                    <a:pt x="603" y="820"/>
                  </a:lnTo>
                  <a:lnTo>
                    <a:pt x="614" y="815"/>
                  </a:lnTo>
                  <a:lnTo>
                    <a:pt x="639" y="805"/>
                  </a:lnTo>
                  <a:lnTo>
                    <a:pt x="639" y="805"/>
                  </a:lnTo>
                  <a:lnTo>
                    <a:pt x="641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37" y="807"/>
                  </a:lnTo>
                  <a:lnTo>
                    <a:pt x="607" y="820"/>
                  </a:lnTo>
                  <a:close/>
                  <a:moveTo>
                    <a:pt x="530" y="841"/>
                  </a:moveTo>
                  <a:lnTo>
                    <a:pt x="530" y="841"/>
                  </a:lnTo>
                  <a:lnTo>
                    <a:pt x="529" y="841"/>
                  </a:lnTo>
                  <a:lnTo>
                    <a:pt x="529" y="841"/>
                  </a:lnTo>
                  <a:lnTo>
                    <a:pt x="523" y="842"/>
                  </a:lnTo>
                  <a:lnTo>
                    <a:pt x="523" y="842"/>
                  </a:lnTo>
                  <a:lnTo>
                    <a:pt x="525" y="841"/>
                  </a:lnTo>
                  <a:lnTo>
                    <a:pt x="525" y="841"/>
                  </a:lnTo>
                  <a:lnTo>
                    <a:pt x="530" y="841"/>
                  </a:lnTo>
                  <a:lnTo>
                    <a:pt x="530" y="841"/>
                  </a:lnTo>
                  <a:close/>
                  <a:moveTo>
                    <a:pt x="31" y="452"/>
                  </a:moveTo>
                  <a:lnTo>
                    <a:pt x="31" y="452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31" y="452"/>
                  </a:lnTo>
                  <a:lnTo>
                    <a:pt x="31" y="452"/>
                  </a:lnTo>
                  <a:close/>
                  <a:moveTo>
                    <a:pt x="29" y="425"/>
                  </a:moveTo>
                  <a:lnTo>
                    <a:pt x="29" y="425"/>
                  </a:lnTo>
                  <a:lnTo>
                    <a:pt x="29" y="425"/>
                  </a:lnTo>
                  <a:lnTo>
                    <a:pt x="30" y="425"/>
                  </a:lnTo>
                  <a:lnTo>
                    <a:pt x="30" y="430"/>
                  </a:lnTo>
                  <a:lnTo>
                    <a:pt x="30" y="430"/>
                  </a:lnTo>
                  <a:lnTo>
                    <a:pt x="29" y="425"/>
                  </a:lnTo>
                  <a:lnTo>
                    <a:pt x="29" y="425"/>
                  </a:lnTo>
                  <a:close/>
                  <a:moveTo>
                    <a:pt x="81" y="689"/>
                  </a:moveTo>
                  <a:lnTo>
                    <a:pt x="81" y="689"/>
                  </a:lnTo>
                  <a:lnTo>
                    <a:pt x="86" y="696"/>
                  </a:lnTo>
                  <a:lnTo>
                    <a:pt x="86" y="696"/>
                  </a:lnTo>
                  <a:lnTo>
                    <a:pt x="81" y="690"/>
                  </a:lnTo>
                  <a:lnTo>
                    <a:pt x="81" y="689"/>
                  </a:lnTo>
                  <a:lnTo>
                    <a:pt x="81" y="689"/>
                  </a:lnTo>
                  <a:close/>
                  <a:moveTo>
                    <a:pt x="128" y="746"/>
                  </a:moveTo>
                  <a:lnTo>
                    <a:pt x="128" y="746"/>
                  </a:lnTo>
                  <a:lnTo>
                    <a:pt x="130" y="747"/>
                  </a:lnTo>
                  <a:lnTo>
                    <a:pt x="130" y="747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273" y="848"/>
                  </a:moveTo>
                  <a:lnTo>
                    <a:pt x="273" y="848"/>
                  </a:lnTo>
                  <a:lnTo>
                    <a:pt x="279" y="850"/>
                  </a:lnTo>
                  <a:lnTo>
                    <a:pt x="279" y="850"/>
                  </a:lnTo>
                  <a:lnTo>
                    <a:pt x="279" y="849"/>
                  </a:lnTo>
                  <a:lnTo>
                    <a:pt x="279" y="849"/>
                  </a:lnTo>
                  <a:lnTo>
                    <a:pt x="286" y="853"/>
                  </a:lnTo>
                  <a:lnTo>
                    <a:pt x="286" y="853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close/>
                  <a:moveTo>
                    <a:pt x="301" y="861"/>
                  </a:moveTo>
                  <a:lnTo>
                    <a:pt x="301" y="861"/>
                  </a:lnTo>
                  <a:lnTo>
                    <a:pt x="308" y="862"/>
                  </a:lnTo>
                  <a:lnTo>
                    <a:pt x="305" y="862"/>
                  </a:lnTo>
                  <a:lnTo>
                    <a:pt x="305" y="862"/>
                  </a:lnTo>
                  <a:lnTo>
                    <a:pt x="301" y="861"/>
                  </a:lnTo>
                  <a:lnTo>
                    <a:pt x="301" y="861"/>
                  </a:lnTo>
                  <a:close/>
                  <a:moveTo>
                    <a:pt x="397" y="884"/>
                  </a:moveTo>
                  <a:lnTo>
                    <a:pt x="397" y="884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397" y="884"/>
                  </a:lnTo>
                  <a:lnTo>
                    <a:pt x="397" y="884"/>
                  </a:lnTo>
                  <a:close/>
                  <a:moveTo>
                    <a:pt x="427" y="888"/>
                  </a:moveTo>
                  <a:lnTo>
                    <a:pt x="429" y="887"/>
                  </a:lnTo>
                  <a:lnTo>
                    <a:pt x="429" y="887"/>
                  </a:lnTo>
                  <a:lnTo>
                    <a:pt x="424" y="887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0" y="884"/>
                  </a:lnTo>
                  <a:lnTo>
                    <a:pt x="410" y="884"/>
                  </a:lnTo>
                  <a:lnTo>
                    <a:pt x="397" y="883"/>
                  </a:lnTo>
                  <a:lnTo>
                    <a:pt x="386" y="881"/>
                  </a:lnTo>
                  <a:lnTo>
                    <a:pt x="378" y="881"/>
                  </a:lnTo>
                  <a:lnTo>
                    <a:pt x="369" y="880"/>
                  </a:lnTo>
                  <a:lnTo>
                    <a:pt x="373" y="880"/>
                  </a:lnTo>
                  <a:lnTo>
                    <a:pt x="373" y="880"/>
                  </a:lnTo>
                  <a:lnTo>
                    <a:pt x="353" y="876"/>
                  </a:lnTo>
                  <a:lnTo>
                    <a:pt x="335" y="872"/>
                  </a:lnTo>
                  <a:lnTo>
                    <a:pt x="335" y="872"/>
                  </a:lnTo>
                  <a:lnTo>
                    <a:pt x="335" y="871"/>
                  </a:lnTo>
                  <a:lnTo>
                    <a:pt x="338" y="871"/>
                  </a:lnTo>
                  <a:lnTo>
                    <a:pt x="347" y="873"/>
                  </a:lnTo>
                  <a:lnTo>
                    <a:pt x="347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3" y="873"/>
                  </a:lnTo>
                  <a:lnTo>
                    <a:pt x="353" y="873"/>
                  </a:lnTo>
                  <a:lnTo>
                    <a:pt x="365" y="876"/>
                  </a:lnTo>
                  <a:lnTo>
                    <a:pt x="378" y="879"/>
                  </a:lnTo>
                  <a:lnTo>
                    <a:pt x="378" y="879"/>
                  </a:lnTo>
                  <a:lnTo>
                    <a:pt x="405" y="883"/>
                  </a:lnTo>
                  <a:lnTo>
                    <a:pt x="434" y="884"/>
                  </a:lnTo>
                  <a:lnTo>
                    <a:pt x="434" y="884"/>
                  </a:lnTo>
                  <a:lnTo>
                    <a:pt x="429" y="887"/>
                  </a:lnTo>
                  <a:lnTo>
                    <a:pt x="429" y="887"/>
                  </a:lnTo>
                  <a:lnTo>
                    <a:pt x="427" y="888"/>
                  </a:lnTo>
                  <a:lnTo>
                    <a:pt x="427" y="888"/>
                  </a:lnTo>
                  <a:close/>
                  <a:moveTo>
                    <a:pt x="614" y="860"/>
                  </a:moveTo>
                  <a:lnTo>
                    <a:pt x="614" y="860"/>
                  </a:lnTo>
                  <a:lnTo>
                    <a:pt x="617" y="860"/>
                  </a:lnTo>
                  <a:lnTo>
                    <a:pt x="617" y="860"/>
                  </a:lnTo>
                  <a:lnTo>
                    <a:pt x="629" y="856"/>
                  </a:lnTo>
                  <a:lnTo>
                    <a:pt x="629" y="856"/>
                  </a:lnTo>
                  <a:lnTo>
                    <a:pt x="614" y="860"/>
                  </a:lnTo>
                  <a:lnTo>
                    <a:pt x="614" y="860"/>
                  </a:lnTo>
                  <a:close/>
                  <a:moveTo>
                    <a:pt x="908" y="556"/>
                  </a:moveTo>
                  <a:lnTo>
                    <a:pt x="908" y="556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08" y="559"/>
                  </a:lnTo>
                  <a:lnTo>
                    <a:pt x="908" y="559"/>
                  </a:lnTo>
                  <a:lnTo>
                    <a:pt x="908" y="556"/>
                  </a:lnTo>
                  <a:lnTo>
                    <a:pt x="908" y="556"/>
                  </a:lnTo>
                  <a:close/>
                  <a:moveTo>
                    <a:pt x="918" y="520"/>
                  </a:moveTo>
                  <a:lnTo>
                    <a:pt x="917" y="520"/>
                  </a:lnTo>
                  <a:lnTo>
                    <a:pt x="917" y="520"/>
                  </a:lnTo>
                  <a:lnTo>
                    <a:pt x="917" y="524"/>
                  </a:lnTo>
                  <a:lnTo>
                    <a:pt x="917" y="533"/>
                  </a:lnTo>
                  <a:lnTo>
                    <a:pt x="914" y="552"/>
                  </a:lnTo>
                  <a:lnTo>
                    <a:pt x="914" y="552"/>
                  </a:lnTo>
                  <a:lnTo>
                    <a:pt x="911" y="556"/>
                  </a:lnTo>
                  <a:lnTo>
                    <a:pt x="911" y="556"/>
                  </a:lnTo>
                  <a:lnTo>
                    <a:pt x="911" y="551"/>
                  </a:lnTo>
                  <a:lnTo>
                    <a:pt x="912" y="537"/>
                  </a:lnTo>
                  <a:lnTo>
                    <a:pt x="912" y="537"/>
                  </a:lnTo>
                  <a:lnTo>
                    <a:pt x="910" y="551"/>
                  </a:lnTo>
                  <a:lnTo>
                    <a:pt x="910" y="551"/>
                  </a:lnTo>
                  <a:lnTo>
                    <a:pt x="911" y="544"/>
                  </a:lnTo>
                  <a:lnTo>
                    <a:pt x="911" y="538"/>
                  </a:lnTo>
                  <a:lnTo>
                    <a:pt x="911" y="538"/>
                  </a:lnTo>
                  <a:lnTo>
                    <a:pt x="912" y="530"/>
                  </a:lnTo>
                  <a:lnTo>
                    <a:pt x="912" y="530"/>
                  </a:lnTo>
                  <a:lnTo>
                    <a:pt x="914" y="534"/>
                  </a:lnTo>
                  <a:lnTo>
                    <a:pt x="914" y="534"/>
                  </a:lnTo>
                  <a:lnTo>
                    <a:pt x="914" y="529"/>
                  </a:lnTo>
                  <a:lnTo>
                    <a:pt x="914" y="525"/>
                  </a:lnTo>
                  <a:lnTo>
                    <a:pt x="915" y="520"/>
                  </a:lnTo>
                  <a:lnTo>
                    <a:pt x="914" y="515"/>
                  </a:lnTo>
                  <a:lnTo>
                    <a:pt x="914" y="515"/>
                  </a:lnTo>
                  <a:lnTo>
                    <a:pt x="915" y="513"/>
                  </a:lnTo>
                  <a:lnTo>
                    <a:pt x="915" y="514"/>
                  </a:lnTo>
                  <a:lnTo>
                    <a:pt x="915" y="518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17" y="522"/>
                  </a:lnTo>
                  <a:lnTo>
                    <a:pt x="917" y="522"/>
                  </a:lnTo>
                  <a:lnTo>
                    <a:pt x="917" y="510"/>
                  </a:lnTo>
                  <a:lnTo>
                    <a:pt x="915" y="502"/>
                  </a:lnTo>
                  <a:lnTo>
                    <a:pt x="915" y="502"/>
                  </a:lnTo>
                  <a:lnTo>
                    <a:pt x="917" y="494"/>
                  </a:lnTo>
                  <a:lnTo>
                    <a:pt x="918" y="492"/>
                  </a:lnTo>
                  <a:lnTo>
                    <a:pt x="918" y="492"/>
                  </a:lnTo>
                  <a:lnTo>
                    <a:pt x="917" y="502"/>
                  </a:lnTo>
                  <a:lnTo>
                    <a:pt x="918" y="507"/>
                  </a:lnTo>
                  <a:lnTo>
                    <a:pt x="918" y="510"/>
                  </a:lnTo>
                  <a:lnTo>
                    <a:pt x="918" y="520"/>
                  </a:lnTo>
                  <a:lnTo>
                    <a:pt x="918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67 w 923"/>
                <a:gd name="T1" fmla="*/ 793 h 890"/>
                <a:gd name="T2" fmla="*/ 578 w 923"/>
                <a:gd name="T3" fmla="*/ 822 h 890"/>
                <a:gd name="T4" fmla="*/ 594 w 923"/>
                <a:gd name="T5" fmla="*/ 827 h 890"/>
                <a:gd name="T6" fmla="*/ 498 w 923"/>
                <a:gd name="T7" fmla="*/ 835 h 890"/>
                <a:gd name="T8" fmla="*/ 448 w 923"/>
                <a:gd name="T9" fmla="*/ 835 h 890"/>
                <a:gd name="T10" fmla="*/ 361 w 923"/>
                <a:gd name="T11" fmla="*/ 823 h 890"/>
                <a:gd name="T12" fmla="*/ 263 w 923"/>
                <a:gd name="T13" fmla="*/ 789 h 890"/>
                <a:gd name="T14" fmla="*/ 236 w 923"/>
                <a:gd name="T15" fmla="*/ 778 h 890"/>
                <a:gd name="T16" fmla="*/ 330 w 923"/>
                <a:gd name="T17" fmla="*/ 820 h 890"/>
                <a:gd name="T18" fmla="*/ 349 w 923"/>
                <a:gd name="T19" fmla="*/ 829 h 890"/>
                <a:gd name="T20" fmla="*/ 228 w 923"/>
                <a:gd name="T21" fmla="*/ 777 h 890"/>
                <a:gd name="T22" fmla="*/ 94 w 923"/>
                <a:gd name="T23" fmla="*/ 636 h 890"/>
                <a:gd name="T24" fmla="*/ 72 w 923"/>
                <a:gd name="T25" fmla="*/ 587 h 890"/>
                <a:gd name="T26" fmla="*/ 149 w 923"/>
                <a:gd name="T27" fmla="*/ 697 h 890"/>
                <a:gd name="T28" fmla="*/ 186 w 923"/>
                <a:gd name="T29" fmla="*/ 734 h 890"/>
                <a:gd name="T30" fmla="*/ 151 w 923"/>
                <a:gd name="T31" fmla="*/ 694 h 890"/>
                <a:gd name="T32" fmla="*/ 52 w 923"/>
                <a:gd name="T33" fmla="*/ 513 h 890"/>
                <a:gd name="T34" fmla="*/ 31 w 923"/>
                <a:gd name="T35" fmla="*/ 448 h 890"/>
                <a:gd name="T36" fmla="*/ 71 w 923"/>
                <a:gd name="T37" fmla="*/ 276 h 890"/>
                <a:gd name="T38" fmla="*/ 126 w 923"/>
                <a:gd name="T39" fmla="*/ 198 h 890"/>
                <a:gd name="T40" fmla="*/ 327 w 923"/>
                <a:gd name="T41" fmla="*/ 99 h 890"/>
                <a:gd name="T42" fmla="*/ 397 w 923"/>
                <a:gd name="T43" fmla="*/ 79 h 890"/>
                <a:gd name="T44" fmla="*/ 509 w 923"/>
                <a:gd name="T45" fmla="*/ 71 h 890"/>
                <a:gd name="T46" fmla="*/ 354 w 923"/>
                <a:gd name="T47" fmla="*/ 74 h 890"/>
                <a:gd name="T48" fmla="*/ 46 w 923"/>
                <a:gd name="T49" fmla="*/ 250 h 890"/>
                <a:gd name="T50" fmla="*/ 18 w 923"/>
                <a:gd name="T51" fmla="*/ 522 h 890"/>
                <a:gd name="T52" fmla="*/ 73 w 923"/>
                <a:gd name="T53" fmla="*/ 675 h 890"/>
                <a:gd name="T54" fmla="*/ 35 w 923"/>
                <a:gd name="T55" fmla="*/ 621 h 890"/>
                <a:gd name="T56" fmla="*/ 49 w 923"/>
                <a:gd name="T57" fmla="*/ 654 h 890"/>
                <a:gd name="T58" fmla="*/ 157 w 923"/>
                <a:gd name="T59" fmla="*/ 782 h 890"/>
                <a:gd name="T60" fmla="*/ 343 w 923"/>
                <a:gd name="T61" fmla="*/ 876 h 890"/>
                <a:gd name="T62" fmla="*/ 488 w 923"/>
                <a:gd name="T63" fmla="*/ 888 h 890"/>
                <a:gd name="T64" fmla="*/ 568 w 923"/>
                <a:gd name="T65" fmla="*/ 875 h 890"/>
                <a:gd name="T66" fmla="*/ 701 w 923"/>
                <a:gd name="T67" fmla="*/ 824 h 890"/>
                <a:gd name="T68" fmla="*/ 830 w 923"/>
                <a:gd name="T69" fmla="*/ 720 h 890"/>
                <a:gd name="T70" fmla="*/ 861 w 923"/>
                <a:gd name="T71" fmla="*/ 658 h 890"/>
                <a:gd name="T72" fmla="*/ 873 w 923"/>
                <a:gd name="T73" fmla="*/ 658 h 890"/>
                <a:gd name="T74" fmla="*/ 885 w 923"/>
                <a:gd name="T75" fmla="*/ 614 h 890"/>
                <a:gd name="T76" fmla="*/ 915 w 923"/>
                <a:gd name="T77" fmla="*/ 433 h 890"/>
                <a:gd name="T78" fmla="*/ 843 w 923"/>
                <a:gd name="T79" fmla="*/ 243 h 890"/>
                <a:gd name="T80" fmla="*/ 729 w 923"/>
                <a:gd name="T81" fmla="*/ 113 h 890"/>
                <a:gd name="T82" fmla="*/ 692 w 923"/>
                <a:gd name="T83" fmla="*/ 75 h 890"/>
                <a:gd name="T84" fmla="*/ 603 w 923"/>
                <a:gd name="T85" fmla="*/ 36 h 890"/>
                <a:gd name="T86" fmla="*/ 495 w 923"/>
                <a:gd name="T87" fmla="*/ 9 h 890"/>
                <a:gd name="T88" fmla="*/ 443 w 923"/>
                <a:gd name="T89" fmla="*/ 2 h 890"/>
                <a:gd name="T90" fmla="*/ 350 w 923"/>
                <a:gd name="T91" fmla="*/ 6 h 890"/>
                <a:gd name="T92" fmla="*/ 403 w 923"/>
                <a:gd name="T93" fmla="*/ 11 h 890"/>
                <a:gd name="T94" fmla="*/ 477 w 923"/>
                <a:gd name="T95" fmla="*/ 18 h 890"/>
                <a:gd name="T96" fmla="*/ 368 w 923"/>
                <a:gd name="T97" fmla="*/ 18 h 890"/>
                <a:gd name="T98" fmla="*/ 376 w 923"/>
                <a:gd name="T99" fmla="*/ 30 h 890"/>
                <a:gd name="T100" fmla="*/ 494 w 923"/>
                <a:gd name="T101" fmla="*/ 41 h 890"/>
                <a:gd name="T102" fmla="*/ 601 w 923"/>
                <a:gd name="T103" fmla="*/ 74 h 890"/>
                <a:gd name="T104" fmla="*/ 606 w 923"/>
                <a:gd name="T105" fmla="*/ 76 h 890"/>
                <a:gd name="T106" fmla="*/ 744 w 923"/>
                <a:gd name="T107" fmla="*/ 166 h 890"/>
                <a:gd name="T108" fmla="*/ 822 w 923"/>
                <a:gd name="T109" fmla="*/ 266 h 890"/>
                <a:gd name="T110" fmla="*/ 824 w 923"/>
                <a:gd name="T111" fmla="*/ 273 h 890"/>
                <a:gd name="T112" fmla="*/ 869 w 923"/>
                <a:gd name="T113" fmla="*/ 399 h 890"/>
                <a:gd name="T114" fmla="*/ 883 w 923"/>
                <a:gd name="T115" fmla="*/ 453 h 890"/>
                <a:gd name="T116" fmla="*/ 881 w 923"/>
                <a:gd name="T117" fmla="*/ 482 h 890"/>
                <a:gd name="T118" fmla="*/ 877 w 923"/>
                <a:gd name="T119" fmla="*/ 445 h 890"/>
                <a:gd name="T120" fmla="*/ 872 w 923"/>
                <a:gd name="T121" fmla="*/ 549 h 890"/>
                <a:gd name="T122" fmla="*/ 862 w 923"/>
                <a:gd name="T123" fmla="*/ 57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-2794000" y="2333625"/>
              <a:ext cx="74612" cy="14288"/>
            </a:xfrm>
            <a:custGeom>
              <a:avLst/>
              <a:gdLst>
                <a:gd name="T0" fmla="*/ 39 w 47"/>
                <a:gd name="T1" fmla="*/ 9 h 9"/>
                <a:gd name="T2" fmla="*/ 39 w 47"/>
                <a:gd name="T3" fmla="*/ 9 h 9"/>
                <a:gd name="T4" fmla="*/ 26 w 47"/>
                <a:gd name="T5" fmla="*/ 7 h 9"/>
                <a:gd name="T6" fmla="*/ 16 w 47"/>
                <a:gd name="T7" fmla="*/ 4 h 9"/>
                <a:gd name="T8" fmla="*/ 0 w 47"/>
                <a:gd name="T9" fmla="*/ 1 h 9"/>
                <a:gd name="T10" fmla="*/ 0 w 47"/>
                <a:gd name="T11" fmla="*/ 1 h 9"/>
                <a:gd name="T12" fmla="*/ 12 w 47"/>
                <a:gd name="T13" fmla="*/ 1 h 9"/>
                <a:gd name="T14" fmla="*/ 16 w 47"/>
                <a:gd name="T15" fmla="*/ 0 h 9"/>
                <a:gd name="T16" fmla="*/ 16 w 47"/>
                <a:gd name="T17" fmla="*/ 0 h 9"/>
                <a:gd name="T18" fmla="*/ 15 w 47"/>
                <a:gd name="T19" fmla="*/ 0 h 9"/>
                <a:gd name="T20" fmla="*/ 15 w 47"/>
                <a:gd name="T21" fmla="*/ 0 h 9"/>
                <a:gd name="T22" fmla="*/ 21 w 47"/>
                <a:gd name="T23" fmla="*/ 1 h 9"/>
                <a:gd name="T24" fmla="*/ 27 w 47"/>
                <a:gd name="T25" fmla="*/ 1 h 9"/>
                <a:gd name="T26" fmla="*/ 32 w 47"/>
                <a:gd name="T27" fmla="*/ 1 h 9"/>
                <a:gd name="T28" fmla="*/ 40 w 47"/>
                <a:gd name="T29" fmla="*/ 3 h 9"/>
                <a:gd name="T30" fmla="*/ 38 w 47"/>
                <a:gd name="T31" fmla="*/ 3 h 9"/>
                <a:gd name="T32" fmla="*/ 38 w 47"/>
                <a:gd name="T33" fmla="*/ 3 h 9"/>
                <a:gd name="T34" fmla="*/ 47 w 47"/>
                <a:gd name="T35" fmla="*/ 4 h 9"/>
                <a:gd name="T36" fmla="*/ 47 w 47"/>
                <a:gd name="T37" fmla="*/ 4 h 9"/>
                <a:gd name="T38" fmla="*/ 47 w 47"/>
                <a:gd name="T39" fmla="*/ 7 h 9"/>
                <a:gd name="T40" fmla="*/ 45 w 47"/>
                <a:gd name="T41" fmla="*/ 5 h 9"/>
                <a:gd name="T42" fmla="*/ 36 w 47"/>
                <a:gd name="T43" fmla="*/ 5 h 9"/>
                <a:gd name="T44" fmla="*/ 47 w 47"/>
                <a:gd name="T45" fmla="*/ 7 h 9"/>
                <a:gd name="T46" fmla="*/ 47 w 47"/>
                <a:gd name="T47" fmla="*/ 7 h 9"/>
                <a:gd name="T48" fmla="*/ 47 w 47"/>
                <a:gd name="T49" fmla="*/ 8 h 9"/>
                <a:gd name="T50" fmla="*/ 47 w 47"/>
                <a:gd name="T51" fmla="*/ 8 h 9"/>
                <a:gd name="T52" fmla="*/ 42 w 47"/>
                <a:gd name="T53" fmla="*/ 8 h 9"/>
                <a:gd name="T54" fmla="*/ 39 w 47"/>
                <a:gd name="T55" fmla="*/ 9 h 9"/>
                <a:gd name="T56" fmla="*/ 39 w 4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9">
                  <a:moveTo>
                    <a:pt x="39" y="9"/>
                  </a:moveTo>
                  <a:lnTo>
                    <a:pt x="39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-2119313" y="318293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-2259013" y="2601913"/>
              <a:ext cx="4762" cy="476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  <a:gd name="T16" fmla="*/ 3 w 3"/>
                <a:gd name="T17" fmla="*/ 2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-2133600" y="3203575"/>
              <a:ext cx="7937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16 h 16"/>
                <a:gd name="T4" fmla="*/ 5 w 5"/>
                <a:gd name="T5" fmla="*/ 0 h 16"/>
                <a:gd name="T6" fmla="*/ 5 w 5"/>
                <a:gd name="T7" fmla="*/ 0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-3454400" y="30019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2 h 3"/>
                <a:gd name="T4" fmla="*/ 0 h 3"/>
                <a:gd name="T5" fmla="*/ 0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-3490913" y="2970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-3454400" y="2987675"/>
              <a:ext cx="1587" cy="11113"/>
            </a:xfrm>
            <a:custGeom>
              <a:avLst/>
              <a:gdLst>
                <a:gd name="T0" fmla="*/ 0 w 1"/>
                <a:gd name="T1" fmla="*/ 5 h 7"/>
                <a:gd name="T2" fmla="*/ 0 w 1"/>
                <a:gd name="T3" fmla="*/ 5 h 7"/>
                <a:gd name="T4" fmla="*/ 0 w 1"/>
                <a:gd name="T5" fmla="*/ 0 h 7"/>
                <a:gd name="T6" fmla="*/ 0 w 1"/>
                <a:gd name="T7" fmla="*/ 0 h 7"/>
                <a:gd name="T8" fmla="*/ 1 w 1"/>
                <a:gd name="T9" fmla="*/ 7 h 7"/>
                <a:gd name="T10" fmla="*/ 1 w 1"/>
                <a:gd name="T11" fmla="*/ 7 h 7"/>
                <a:gd name="T12" fmla="*/ 0 w 1"/>
                <a:gd name="T13" fmla="*/ 5 h 7"/>
                <a:gd name="T14" fmla="*/ 0 w 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-3457575" y="2974975"/>
              <a:ext cx="3175" cy="6350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1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-2970213" y="3660775"/>
              <a:ext cx="25400" cy="4763"/>
            </a:xfrm>
            <a:custGeom>
              <a:avLst/>
              <a:gdLst>
                <a:gd name="T0" fmla="*/ 13 w 16"/>
                <a:gd name="T1" fmla="*/ 2 h 3"/>
                <a:gd name="T2" fmla="*/ 13 w 16"/>
                <a:gd name="T3" fmla="*/ 2 h 3"/>
                <a:gd name="T4" fmla="*/ 16 w 16"/>
                <a:gd name="T5" fmla="*/ 3 h 3"/>
                <a:gd name="T6" fmla="*/ 16 w 16"/>
                <a:gd name="T7" fmla="*/ 3 h 3"/>
                <a:gd name="T8" fmla="*/ 13 w 16"/>
                <a:gd name="T9" fmla="*/ 3 h 3"/>
                <a:gd name="T10" fmla="*/ 1 w 16"/>
                <a:gd name="T11" fmla="*/ 0 h 3"/>
                <a:gd name="T12" fmla="*/ 1 w 16"/>
                <a:gd name="T13" fmla="*/ 0 h 3"/>
                <a:gd name="T14" fmla="*/ 0 w 16"/>
                <a:gd name="T15" fmla="*/ 0 h 3"/>
                <a:gd name="T16" fmla="*/ 0 w 16"/>
                <a:gd name="T17" fmla="*/ 0 h 3"/>
                <a:gd name="T18" fmla="*/ 13 w 16"/>
                <a:gd name="T19" fmla="*/ 2 h 3"/>
                <a:gd name="T20" fmla="*/ 13 w 16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-2065338" y="31654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-2054225" y="31194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-2139950" y="2846388"/>
              <a:ext cx="31750" cy="93663"/>
            </a:xfrm>
            <a:custGeom>
              <a:avLst/>
              <a:gdLst>
                <a:gd name="T0" fmla="*/ 20 w 20"/>
                <a:gd name="T1" fmla="*/ 59 h 59"/>
                <a:gd name="T2" fmla="*/ 20 w 20"/>
                <a:gd name="T3" fmla="*/ 59 h 59"/>
                <a:gd name="T4" fmla="*/ 19 w 20"/>
                <a:gd name="T5" fmla="*/ 56 h 59"/>
                <a:gd name="T6" fmla="*/ 18 w 20"/>
                <a:gd name="T7" fmla="*/ 54 h 59"/>
                <a:gd name="T8" fmla="*/ 18 w 20"/>
                <a:gd name="T9" fmla="*/ 51 h 59"/>
                <a:gd name="T10" fmla="*/ 16 w 20"/>
                <a:gd name="T11" fmla="*/ 50 h 59"/>
                <a:gd name="T12" fmla="*/ 16 w 20"/>
                <a:gd name="T13" fmla="*/ 50 h 59"/>
                <a:gd name="T14" fmla="*/ 13 w 20"/>
                <a:gd name="T15" fmla="*/ 35 h 59"/>
                <a:gd name="T16" fmla="*/ 9 w 20"/>
                <a:gd name="T17" fmla="*/ 27 h 59"/>
                <a:gd name="T18" fmla="*/ 5 w 20"/>
                <a:gd name="T19" fmla="*/ 17 h 59"/>
                <a:gd name="T20" fmla="*/ 0 w 20"/>
                <a:gd name="T21" fmla="*/ 1 h 59"/>
                <a:gd name="T22" fmla="*/ 0 w 20"/>
                <a:gd name="T23" fmla="*/ 1 h 59"/>
                <a:gd name="T24" fmla="*/ 0 w 20"/>
                <a:gd name="T25" fmla="*/ 0 h 59"/>
                <a:gd name="T26" fmla="*/ 0 w 20"/>
                <a:gd name="T27" fmla="*/ 0 h 59"/>
                <a:gd name="T28" fmla="*/ 19 w 20"/>
                <a:gd name="T29" fmla="*/ 47 h 59"/>
                <a:gd name="T30" fmla="*/ 19 w 20"/>
                <a:gd name="T31" fmla="*/ 47 h 59"/>
                <a:gd name="T32" fmla="*/ 20 w 20"/>
                <a:gd name="T33" fmla="*/ 54 h 59"/>
                <a:gd name="T34" fmla="*/ 20 w 20"/>
                <a:gd name="T35" fmla="*/ 59 h 59"/>
                <a:gd name="T36" fmla="*/ 20 w 2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lnTo>
                    <a:pt x="20" y="59"/>
                  </a:lnTo>
                  <a:lnTo>
                    <a:pt x="19" y="56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54"/>
                  </a:lnTo>
                  <a:lnTo>
                    <a:pt x="20" y="59"/>
                  </a:lnTo>
                  <a:lnTo>
                    <a:pt x="20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-2162175" y="3279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-2268538" y="3409950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1 h 6"/>
                <a:gd name="T6" fmla="*/ 6 w 6"/>
                <a:gd name="T7" fmla="*/ 1 h 6"/>
                <a:gd name="T8" fmla="*/ 5 w 6"/>
                <a:gd name="T9" fmla="*/ 2 h 6"/>
                <a:gd name="T10" fmla="*/ 5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1 w 6"/>
                <a:gd name="T17" fmla="*/ 4 h 6"/>
                <a:gd name="T18" fmla="*/ 1 w 6"/>
                <a:gd name="T19" fmla="*/ 4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-2370138" y="3417888"/>
              <a:ext cx="96837" cy="84138"/>
            </a:xfrm>
            <a:custGeom>
              <a:avLst/>
              <a:gdLst>
                <a:gd name="T0" fmla="*/ 13 w 61"/>
                <a:gd name="T1" fmla="*/ 39 h 53"/>
                <a:gd name="T2" fmla="*/ 13 w 61"/>
                <a:gd name="T3" fmla="*/ 39 h 53"/>
                <a:gd name="T4" fmla="*/ 36 w 61"/>
                <a:gd name="T5" fmla="*/ 23 h 53"/>
                <a:gd name="T6" fmla="*/ 36 w 61"/>
                <a:gd name="T7" fmla="*/ 23 h 53"/>
                <a:gd name="T8" fmla="*/ 31 w 61"/>
                <a:gd name="T9" fmla="*/ 29 h 53"/>
                <a:gd name="T10" fmla="*/ 31 w 61"/>
                <a:gd name="T11" fmla="*/ 29 h 53"/>
                <a:gd name="T12" fmla="*/ 47 w 61"/>
                <a:gd name="T13" fmla="*/ 15 h 53"/>
                <a:gd name="T14" fmla="*/ 53 w 61"/>
                <a:gd name="T15" fmla="*/ 8 h 53"/>
                <a:gd name="T16" fmla="*/ 59 w 61"/>
                <a:gd name="T17" fmla="*/ 1 h 53"/>
                <a:gd name="T18" fmla="*/ 59 w 61"/>
                <a:gd name="T19" fmla="*/ 1 h 53"/>
                <a:gd name="T20" fmla="*/ 61 w 61"/>
                <a:gd name="T21" fmla="*/ 0 h 53"/>
                <a:gd name="T22" fmla="*/ 61 w 61"/>
                <a:gd name="T23" fmla="*/ 0 h 53"/>
                <a:gd name="T24" fmla="*/ 58 w 61"/>
                <a:gd name="T25" fmla="*/ 4 h 53"/>
                <a:gd name="T26" fmla="*/ 55 w 61"/>
                <a:gd name="T27" fmla="*/ 7 h 53"/>
                <a:gd name="T28" fmla="*/ 58 w 61"/>
                <a:gd name="T29" fmla="*/ 5 h 53"/>
                <a:gd name="T30" fmla="*/ 58 w 61"/>
                <a:gd name="T31" fmla="*/ 5 h 53"/>
                <a:gd name="T32" fmla="*/ 54 w 61"/>
                <a:gd name="T33" fmla="*/ 10 h 53"/>
                <a:gd name="T34" fmla="*/ 54 w 61"/>
                <a:gd name="T35" fmla="*/ 10 h 53"/>
                <a:gd name="T36" fmla="*/ 46 w 61"/>
                <a:gd name="T37" fmla="*/ 18 h 53"/>
                <a:gd name="T38" fmla="*/ 36 w 61"/>
                <a:gd name="T39" fmla="*/ 26 h 53"/>
                <a:gd name="T40" fmla="*/ 36 w 61"/>
                <a:gd name="T41" fmla="*/ 26 h 53"/>
                <a:gd name="T42" fmla="*/ 35 w 61"/>
                <a:gd name="T43" fmla="*/ 27 h 53"/>
                <a:gd name="T44" fmla="*/ 35 w 61"/>
                <a:gd name="T45" fmla="*/ 27 h 53"/>
                <a:gd name="T46" fmla="*/ 26 w 61"/>
                <a:gd name="T47" fmla="*/ 35 h 53"/>
                <a:gd name="T48" fmla="*/ 26 w 61"/>
                <a:gd name="T49" fmla="*/ 35 h 53"/>
                <a:gd name="T50" fmla="*/ 16 w 61"/>
                <a:gd name="T51" fmla="*/ 42 h 53"/>
                <a:gd name="T52" fmla="*/ 16 w 61"/>
                <a:gd name="T53" fmla="*/ 42 h 53"/>
                <a:gd name="T54" fmla="*/ 15 w 61"/>
                <a:gd name="T55" fmla="*/ 43 h 53"/>
                <a:gd name="T56" fmla="*/ 15 w 61"/>
                <a:gd name="T57" fmla="*/ 43 h 53"/>
                <a:gd name="T58" fmla="*/ 0 w 61"/>
                <a:gd name="T59" fmla="*/ 53 h 53"/>
                <a:gd name="T60" fmla="*/ 0 w 61"/>
                <a:gd name="T61" fmla="*/ 53 h 53"/>
                <a:gd name="T62" fmla="*/ 0 w 61"/>
                <a:gd name="T63" fmla="*/ 53 h 53"/>
                <a:gd name="T64" fmla="*/ 1 w 61"/>
                <a:gd name="T65" fmla="*/ 50 h 53"/>
                <a:gd name="T66" fmla="*/ 8 w 61"/>
                <a:gd name="T67" fmla="*/ 45 h 53"/>
                <a:gd name="T68" fmla="*/ 13 w 61"/>
                <a:gd name="T69" fmla="*/ 41 h 53"/>
                <a:gd name="T70" fmla="*/ 15 w 61"/>
                <a:gd name="T71" fmla="*/ 39 h 53"/>
                <a:gd name="T72" fmla="*/ 13 w 61"/>
                <a:gd name="T73" fmla="*/ 39 h 53"/>
                <a:gd name="T74" fmla="*/ 13 w 61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53">
                  <a:moveTo>
                    <a:pt x="13" y="39"/>
                  </a:moveTo>
                  <a:lnTo>
                    <a:pt x="13" y="39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7" y="15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4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6" y="1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8" y="45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-2552700" y="3557588"/>
              <a:ext cx="73025" cy="30163"/>
            </a:xfrm>
            <a:custGeom>
              <a:avLst/>
              <a:gdLst>
                <a:gd name="T0" fmla="*/ 10 w 46"/>
                <a:gd name="T1" fmla="*/ 16 h 19"/>
                <a:gd name="T2" fmla="*/ 10 w 46"/>
                <a:gd name="T3" fmla="*/ 16 h 19"/>
                <a:gd name="T4" fmla="*/ 16 w 46"/>
                <a:gd name="T5" fmla="*/ 14 h 19"/>
                <a:gd name="T6" fmla="*/ 16 w 46"/>
                <a:gd name="T7" fmla="*/ 14 h 19"/>
                <a:gd name="T8" fmla="*/ 10 w 46"/>
                <a:gd name="T9" fmla="*/ 16 h 19"/>
                <a:gd name="T10" fmla="*/ 5 w 46"/>
                <a:gd name="T11" fmla="*/ 18 h 19"/>
                <a:gd name="T12" fmla="*/ 5 w 46"/>
                <a:gd name="T13" fmla="*/ 18 h 19"/>
                <a:gd name="T14" fmla="*/ 2 w 46"/>
                <a:gd name="T15" fmla="*/ 19 h 19"/>
                <a:gd name="T16" fmla="*/ 2 w 46"/>
                <a:gd name="T17" fmla="*/ 19 h 19"/>
                <a:gd name="T18" fmla="*/ 0 w 46"/>
                <a:gd name="T19" fmla="*/ 19 h 19"/>
                <a:gd name="T20" fmla="*/ 0 w 46"/>
                <a:gd name="T21" fmla="*/ 19 h 19"/>
                <a:gd name="T22" fmla="*/ 6 w 46"/>
                <a:gd name="T23" fmla="*/ 16 h 19"/>
                <a:gd name="T24" fmla="*/ 17 w 46"/>
                <a:gd name="T25" fmla="*/ 11 h 19"/>
                <a:gd name="T26" fmla="*/ 42 w 46"/>
                <a:gd name="T27" fmla="*/ 1 h 19"/>
                <a:gd name="T28" fmla="*/ 42 w 46"/>
                <a:gd name="T29" fmla="*/ 1 h 19"/>
                <a:gd name="T30" fmla="*/ 44 w 46"/>
                <a:gd name="T31" fmla="*/ 0 h 19"/>
                <a:gd name="T32" fmla="*/ 46 w 46"/>
                <a:gd name="T33" fmla="*/ 0 h 19"/>
                <a:gd name="T34" fmla="*/ 46 w 46"/>
                <a:gd name="T35" fmla="*/ 0 h 19"/>
                <a:gd name="T36" fmla="*/ 46 w 46"/>
                <a:gd name="T37" fmla="*/ 0 h 19"/>
                <a:gd name="T38" fmla="*/ 40 w 46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9">
                  <a:moveTo>
                    <a:pt x="10" y="16"/>
                  </a:moveTo>
                  <a:lnTo>
                    <a:pt x="1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-2670175" y="3616325"/>
              <a:ext cx="11112" cy="1588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1 h 1"/>
                <a:gd name="T10" fmla="*/ 0 w 7"/>
                <a:gd name="T11" fmla="*/ 1 h 1"/>
                <a:gd name="T12" fmla="*/ 2 w 7"/>
                <a:gd name="T13" fmla="*/ 0 h 1"/>
                <a:gd name="T14" fmla="*/ 2 w 7"/>
                <a:gd name="T15" fmla="*/ 0 h 1"/>
                <a:gd name="T16" fmla="*/ 7 w 7"/>
                <a:gd name="T17" fmla="*/ 0 h 1"/>
                <a:gd name="T18" fmla="*/ 7 w 7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-3451225" y="299402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-3454400" y="2955925"/>
              <a:ext cx="1587" cy="793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1 w 1"/>
                <a:gd name="T7" fmla="*/ 0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0 h 5"/>
                <a:gd name="T14" fmla="*/ 0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-3371850" y="3375025"/>
              <a:ext cx="7937" cy="1111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5 w 5"/>
                <a:gd name="T5" fmla="*/ 7 h 7"/>
                <a:gd name="T6" fmla="*/ 5 w 5"/>
                <a:gd name="T7" fmla="*/ 7 h 7"/>
                <a:gd name="T8" fmla="*/ 0 w 5"/>
                <a:gd name="T9" fmla="*/ 1 h 7"/>
                <a:gd name="T10" fmla="*/ 0 w 5"/>
                <a:gd name="T11" fmla="*/ 0 h 7"/>
                <a:gd name="T12" fmla="*/ 0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-3297238" y="34655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47"/>
            <p:cNvSpPr>
              <a:spLocks/>
            </p:cNvSpPr>
            <p:nvPr/>
          </p:nvSpPr>
          <p:spPr bwMode="auto">
            <a:xfrm>
              <a:off x="-3067050" y="3627438"/>
              <a:ext cx="20637" cy="793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6 w 13"/>
                <a:gd name="T5" fmla="*/ 2 h 5"/>
                <a:gd name="T6" fmla="*/ 6 w 13"/>
                <a:gd name="T7" fmla="*/ 2 h 5"/>
                <a:gd name="T8" fmla="*/ 6 w 13"/>
                <a:gd name="T9" fmla="*/ 1 h 5"/>
                <a:gd name="T10" fmla="*/ 6 w 13"/>
                <a:gd name="T11" fmla="*/ 1 h 5"/>
                <a:gd name="T12" fmla="*/ 13 w 13"/>
                <a:gd name="T13" fmla="*/ 5 h 5"/>
                <a:gd name="T14" fmla="*/ 13 w 13"/>
                <a:gd name="T15" fmla="*/ 5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0 h 5"/>
                <a:gd name="T22" fmla="*/ 0 w 1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-3022600" y="3648075"/>
              <a:ext cx="11112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4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49"/>
            <p:cNvSpPr>
              <a:spLocks/>
            </p:cNvSpPr>
            <p:nvPr/>
          </p:nvSpPr>
          <p:spPr bwMode="auto">
            <a:xfrm>
              <a:off x="-2870200" y="3684588"/>
              <a:ext cx="20637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13 w 13"/>
                <a:gd name="T5" fmla="*/ 1 h 1"/>
                <a:gd name="T6" fmla="*/ 13 w 13"/>
                <a:gd name="T7" fmla="*/ 1 h 1"/>
                <a:gd name="T8" fmla="*/ 0 w 13"/>
                <a:gd name="T9" fmla="*/ 0 h 1"/>
                <a:gd name="T10" fmla="*/ 0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50"/>
            <p:cNvSpPr>
              <a:spLocks/>
            </p:cNvSpPr>
            <p:nvPr/>
          </p:nvSpPr>
          <p:spPr bwMode="auto">
            <a:xfrm>
              <a:off x="-2968625" y="3663950"/>
              <a:ext cx="157162" cy="26988"/>
            </a:xfrm>
            <a:custGeom>
              <a:avLst/>
              <a:gdLst>
                <a:gd name="T0" fmla="*/ 92 w 99"/>
                <a:gd name="T1" fmla="*/ 17 h 17"/>
                <a:gd name="T2" fmla="*/ 94 w 99"/>
                <a:gd name="T3" fmla="*/ 16 h 17"/>
                <a:gd name="T4" fmla="*/ 94 w 99"/>
                <a:gd name="T5" fmla="*/ 16 h 17"/>
                <a:gd name="T6" fmla="*/ 89 w 99"/>
                <a:gd name="T7" fmla="*/ 16 h 17"/>
                <a:gd name="T8" fmla="*/ 80 w 99"/>
                <a:gd name="T9" fmla="*/ 16 h 17"/>
                <a:gd name="T10" fmla="*/ 80 w 99"/>
                <a:gd name="T11" fmla="*/ 16 h 17"/>
                <a:gd name="T12" fmla="*/ 80 w 99"/>
                <a:gd name="T13" fmla="*/ 14 h 17"/>
                <a:gd name="T14" fmla="*/ 81 w 99"/>
                <a:gd name="T15" fmla="*/ 14 h 17"/>
                <a:gd name="T16" fmla="*/ 75 w 99"/>
                <a:gd name="T17" fmla="*/ 13 h 17"/>
                <a:gd name="T18" fmla="*/ 75 w 99"/>
                <a:gd name="T19" fmla="*/ 13 h 17"/>
                <a:gd name="T20" fmla="*/ 62 w 99"/>
                <a:gd name="T21" fmla="*/ 12 h 17"/>
                <a:gd name="T22" fmla="*/ 51 w 99"/>
                <a:gd name="T23" fmla="*/ 10 h 17"/>
                <a:gd name="T24" fmla="*/ 43 w 99"/>
                <a:gd name="T25" fmla="*/ 10 h 17"/>
                <a:gd name="T26" fmla="*/ 34 w 99"/>
                <a:gd name="T27" fmla="*/ 9 h 17"/>
                <a:gd name="T28" fmla="*/ 38 w 99"/>
                <a:gd name="T29" fmla="*/ 9 h 17"/>
                <a:gd name="T30" fmla="*/ 38 w 99"/>
                <a:gd name="T31" fmla="*/ 9 h 17"/>
                <a:gd name="T32" fmla="*/ 18 w 99"/>
                <a:gd name="T33" fmla="*/ 5 h 17"/>
                <a:gd name="T34" fmla="*/ 0 w 99"/>
                <a:gd name="T35" fmla="*/ 1 h 17"/>
                <a:gd name="T36" fmla="*/ 0 w 99"/>
                <a:gd name="T37" fmla="*/ 1 h 17"/>
                <a:gd name="T38" fmla="*/ 0 w 99"/>
                <a:gd name="T39" fmla="*/ 0 h 17"/>
                <a:gd name="T40" fmla="*/ 3 w 99"/>
                <a:gd name="T41" fmla="*/ 0 h 17"/>
                <a:gd name="T42" fmla="*/ 12 w 99"/>
                <a:gd name="T43" fmla="*/ 2 h 17"/>
                <a:gd name="T44" fmla="*/ 12 w 99"/>
                <a:gd name="T45" fmla="*/ 2 h 17"/>
                <a:gd name="T46" fmla="*/ 22 w 99"/>
                <a:gd name="T47" fmla="*/ 4 h 17"/>
                <a:gd name="T48" fmla="*/ 22 w 99"/>
                <a:gd name="T49" fmla="*/ 4 h 17"/>
                <a:gd name="T50" fmla="*/ 22 w 99"/>
                <a:gd name="T51" fmla="*/ 4 h 17"/>
                <a:gd name="T52" fmla="*/ 18 w 99"/>
                <a:gd name="T53" fmla="*/ 2 h 17"/>
                <a:gd name="T54" fmla="*/ 18 w 99"/>
                <a:gd name="T55" fmla="*/ 2 h 17"/>
                <a:gd name="T56" fmla="*/ 30 w 99"/>
                <a:gd name="T57" fmla="*/ 5 h 17"/>
                <a:gd name="T58" fmla="*/ 43 w 99"/>
                <a:gd name="T59" fmla="*/ 8 h 17"/>
                <a:gd name="T60" fmla="*/ 43 w 99"/>
                <a:gd name="T61" fmla="*/ 8 h 17"/>
                <a:gd name="T62" fmla="*/ 70 w 99"/>
                <a:gd name="T63" fmla="*/ 12 h 17"/>
                <a:gd name="T64" fmla="*/ 99 w 99"/>
                <a:gd name="T65" fmla="*/ 13 h 17"/>
                <a:gd name="T66" fmla="*/ 99 w 99"/>
                <a:gd name="T67" fmla="*/ 13 h 17"/>
                <a:gd name="T68" fmla="*/ 94 w 99"/>
                <a:gd name="T69" fmla="*/ 16 h 17"/>
                <a:gd name="T70" fmla="*/ 94 w 99"/>
                <a:gd name="T71" fmla="*/ 16 h 17"/>
                <a:gd name="T72" fmla="*/ 92 w 99"/>
                <a:gd name="T73" fmla="*/ 17 h 17"/>
                <a:gd name="T74" fmla="*/ 92 w 99"/>
                <a:gd name="T7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7">
                  <a:moveTo>
                    <a:pt x="92" y="17"/>
                  </a:moveTo>
                  <a:lnTo>
                    <a:pt x="94" y="16"/>
                  </a:lnTo>
                  <a:lnTo>
                    <a:pt x="94" y="16"/>
                  </a:lnTo>
                  <a:lnTo>
                    <a:pt x="89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62" y="12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18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30" y="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70" y="12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2" y="1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-2525713" y="3640138"/>
              <a:ext cx="23812" cy="6350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15 w 15"/>
                <a:gd name="T9" fmla="*/ 0 h 4"/>
                <a:gd name="T10" fmla="*/ 15 w 15"/>
                <a:gd name="T11" fmla="*/ 0 h 4"/>
                <a:gd name="T12" fmla="*/ 0 w 15"/>
                <a:gd name="T13" fmla="*/ 4 h 4"/>
                <a:gd name="T14" fmla="*/ 0 w 1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52"/>
            <p:cNvSpPr>
              <a:spLocks/>
            </p:cNvSpPr>
            <p:nvPr/>
          </p:nvSpPr>
          <p:spPr bwMode="auto">
            <a:xfrm>
              <a:off x="-2058988" y="316388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0 h 3"/>
                <a:gd name="T14" fmla="*/ 0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53"/>
            <p:cNvSpPr>
              <a:spLocks/>
            </p:cNvSpPr>
            <p:nvPr/>
          </p:nvSpPr>
          <p:spPr bwMode="auto">
            <a:xfrm>
              <a:off x="-2055813" y="3062288"/>
              <a:ext cx="12700" cy="101600"/>
            </a:xfrm>
            <a:custGeom>
              <a:avLst/>
              <a:gdLst>
                <a:gd name="T0" fmla="*/ 8 w 8"/>
                <a:gd name="T1" fmla="*/ 28 h 64"/>
                <a:gd name="T2" fmla="*/ 7 w 8"/>
                <a:gd name="T3" fmla="*/ 28 h 64"/>
                <a:gd name="T4" fmla="*/ 7 w 8"/>
                <a:gd name="T5" fmla="*/ 28 h 64"/>
                <a:gd name="T6" fmla="*/ 7 w 8"/>
                <a:gd name="T7" fmla="*/ 32 h 64"/>
                <a:gd name="T8" fmla="*/ 7 w 8"/>
                <a:gd name="T9" fmla="*/ 41 h 64"/>
                <a:gd name="T10" fmla="*/ 4 w 8"/>
                <a:gd name="T11" fmla="*/ 60 h 64"/>
                <a:gd name="T12" fmla="*/ 4 w 8"/>
                <a:gd name="T13" fmla="*/ 60 h 64"/>
                <a:gd name="T14" fmla="*/ 1 w 8"/>
                <a:gd name="T15" fmla="*/ 64 h 64"/>
                <a:gd name="T16" fmla="*/ 1 w 8"/>
                <a:gd name="T17" fmla="*/ 64 h 64"/>
                <a:gd name="T18" fmla="*/ 1 w 8"/>
                <a:gd name="T19" fmla="*/ 59 h 64"/>
                <a:gd name="T20" fmla="*/ 2 w 8"/>
                <a:gd name="T21" fmla="*/ 45 h 64"/>
                <a:gd name="T22" fmla="*/ 2 w 8"/>
                <a:gd name="T23" fmla="*/ 45 h 64"/>
                <a:gd name="T24" fmla="*/ 0 w 8"/>
                <a:gd name="T25" fmla="*/ 59 h 64"/>
                <a:gd name="T26" fmla="*/ 0 w 8"/>
                <a:gd name="T27" fmla="*/ 59 h 64"/>
                <a:gd name="T28" fmla="*/ 1 w 8"/>
                <a:gd name="T29" fmla="*/ 52 h 64"/>
                <a:gd name="T30" fmla="*/ 1 w 8"/>
                <a:gd name="T31" fmla="*/ 46 h 64"/>
                <a:gd name="T32" fmla="*/ 1 w 8"/>
                <a:gd name="T33" fmla="*/ 46 h 64"/>
                <a:gd name="T34" fmla="*/ 2 w 8"/>
                <a:gd name="T35" fmla="*/ 38 h 64"/>
                <a:gd name="T36" fmla="*/ 2 w 8"/>
                <a:gd name="T37" fmla="*/ 38 h 64"/>
                <a:gd name="T38" fmla="*/ 4 w 8"/>
                <a:gd name="T39" fmla="*/ 42 h 64"/>
                <a:gd name="T40" fmla="*/ 4 w 8"/>
                <a:gd name="T41" fmla="*/ 42 h 64"/>
                <a:gd name="T42" fmla="*/ 4 w 8"/>
                <a:gd name="T43" fmla="*/ 37 h 64"/>
                <a:gd name="T44" fmla="*/ 4 w 8"/>
                <a:gd name="T45" fmla="*/ 33 h 64"/>
                <a:gd name="T46" fmla="*/ 5 w 8"/>
                <a:gd name="T47" fmla="*/ 28 h 64"/>
                <a:gd name="T48" fmla="*/ 4 w 8"/>
                <a:gd name="T49" fmla="*/ 23 h 64"/>
                <a:gd name="T50" fmla="*/ 4 w 8"/>
                <a:gd name="T51" fmla="*/ 23 h 64"/>
                <a:gd name="T52" fmla="*/ 5 w 8"/>
                <a:gd name="T53" fmla="*/ 21 h 64"/>
                <a:gd name="T54" fmla="*/ 5 w 8"/>
                <a:gd name="T55" fmla="*/ 22 h 64"/>
                <a:gd name="T56" fmla="*/ 5 w 8"/>
                <a:gd name="T57" fmla="*/ 26 h 64"/>
                <a:gd name="T58" fmla="*/ 5 w 8"/>
                <a:gd name="T59" fmla="*/ 30 h 64"/>
                <a:gd name="T60" fmla="*/ 5 w 8"/>
                <a:gd name="T61" fmla="*/ 30 h 64"/>
                <a:gd name="T62" fmla="*/ 7 w 8"/>
                <a:gd name="T63" fmla="*/ 30 h 64"/>
                <a:gd name="T64" fmla="*/ 7 w 8"/>
                <a:gd name="T65" fmla="*/ 30 h 64"/>
                <a:gd name="T66" fmla="*/ 7 w 8"/>
                <a:gd name="T67" fmla="*/ 18 h 64"/>
                <a:gd name="T68" fmla="*/ 5 w 8"/>
                <a:gd name="T69" fmla="*/ 10 h 64"/>
                <a:gd name="T70" fmla="*/ 5 w 8"/>
                <a:gd name="T71" fmla="*/ 10 h 64"/>
                <a:gd name="T72" fmla="*/ 7 w 8"/>
                <a:gd name="T73" fmla="*/ 2 h 64"/>
                <a:gd name="T74" fmla="*/ 8 w 8"/>
                <a:gd name="T75" fmla="*/ 0 h 64"/>
                <a:gd name="T76" fmla="*/ 8 w 8"/>
                <a:gd name="T77" fmla="*/ 0 h 64"/>
                <a:gd name="T78" fmla="*/ 7 w 8"/>
                <a:gd name="T79" fmla="*/ 10 h 64"/>
                <a:gd name="T80" fmla="*/ 8 w 8"/>
                <a:gd name="T81" fmla="*/ 15 h 64"/>
                <a:gd name="T82" fmla="*/ 8 w 8"/>
                <a:gd name="T83" fmla="*/ 18 h 64"/>
                <a:gd name="T84" fmla="*/ 8 w 8"/>
                <a:gd name="T85" fmla="*/ 28 h 64"/>
                <a:gd name="T86" fmla="*/ 8 w 8"/>
                <a:gd name="T87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64">
                  <a:moveTo>
                    <a:pt x="8" y="28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8"/>
                  </a:lnTo>
                  <a:lnTo>
                    <a:pt x="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4"/>
            <p:cNvSpPr>
              <a:spLocks/>
            </p:cNvSpPr>
            <p:nvPr/>
          </p:nvSpPr>
          <p:spPr bwMode="auto">
            <a:xfrm>
              <a:off x="-2968625" y="2314575"/>
              <a:ext cx="22225" cy="3175"/>
            </a:xfrm>
            <a:custGeom>
              <a:avLst/>
              <a:gdLst>
                <a:gd name="T0" fmla="*/ 14 w 14"/>
                <a:gd name="T1" fmla="*/ 0 h 2"/>
                <a:gd name="T2" fmla="*/ 14 w 14"/>
                <a:gd name="T3" fmla="*/ 0 h 2"/>
                <a:gd name="T4" fmla="*/ 4 w 14"/>
                <a:gd name="T5" fmla="*/ 1 h 2"/>
                <a:gd name="T6" fmla="*/ 0 w 14"/>
                <a:gd name="T7" fmla="*/ 1 h 2"/>
                <a:gd name="T8" fmla="*/ 0 w 14"/>
                <a:gd name="T9" fmla="*/ 2 h 2"/>
                <a:gd name="T10" fmla="*/ 0 w 14"/>
                <a:gd name="T11" fmla="*/ 2 h 2"/>
                <a:gd name="T12" fmla="*/ 0 w 14"/>
                <a:gd name="T13" fmla="*/ 2 h 2"/>
                <a:gd name="T14" fmla="*/ 3 w 14"/>
                <a:gd name="T15" fmla="*/ 1 h 2"/>
                <a:gd name="T16" fmla="*/ 8 w 14"/>
                <a:gd name="T17" fmla="*/ 1 h 2"/>
                <a:gd name="T18" fmla="*/ 14 w 14"/>
                <a:gd name="T19" fmla="*/ 0 h 2"/>
                <a:gd name="T20" fmla="*/ 14 w 14"/>
                <a:gd name="T21" fmla="*/ 0 h 2"/>
                <a:gd name="T22" fmla="*/ 14 w 14"/>
                <a:gd name="T23" fmla="*/ 0 h 2"/>
                <a:gd name="T24" fmla="*/ 14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-2976563" y="2311400"/>
              <a:ext cx="20637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5 w 13"/>
                <a:gd name="T5" fmla="*/ 0 h 2"/>
                <a:gd name="T6" fmla="*/ 5 w 13"/>
                <a:gd name="T7" fmla="*/ 0 h 2"/>
                <a:gd name="T8" fmla="*/ 4 w 13"/>
                <a:gd name="T9" fmla="*/ 2 h 2"/>
                <a:gd name="T10" fmla="*/ 0 w 13"/>
                <a:gd name="T11" fmla="*/ 2 h 2"/>
                <a:gd name="T12" fmla="*/ 0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-3060700" y="2290763"/>
              <a:ext cx="68262" cy="12700"/>
            </a:xfrm>
            <a:custGeom>
              <a:avLst/>
              <a:gdLst>
                <a:gd name="T0" fmla="*/ 43 w 43"/>
                <a:gd name="T1" fmla="*/ 4 h 8"/>
                <a:gd name="T2" fmla="*/ 43 w 43"/>
                <a:gd name="T3" fmla="*/ 4 h 8"/>
                <a:gd name="T4" fmla="*/ 34 w 43"/>
                <a:gd name="T5" fmla="*/ 5 h 8"/>
                <a:gd name="T6" fmla="*/ 20 w 43"/>
                <a:gd name="T7" fmla="*/ 7 h 8"/>
                <a:gd name="T8" fmla="*/ 20 w 43"/>
                <a:gd name="T9" fmla="*/ 7 h 8"/>
                <a:gd name="T10" fmla="*/ 20 w 43"/>
                <a:gd name="T11" fmla="*/ 7 h 8"/>
                <a:gd name="T12" fmla="*/ 21 w 43"/>
                <a:gd name="T13" fmla="*/ 5 h 8"/>
                <a:gd name="T14" fmla="*/ 28 w 43"/>
                <a:gd name="T15" fmla="*/ 4 h 8"/>
                <a:gd name="T16" fmla="*/ 36 w 43"/>
                <a:gd name="T17" fmla="*/ 3 h 8"/>
                <a:gd name="T18" fmla="*/ 43 w 43"/>
                <a:gd name="T19" fmla="*/ 0 h 8"/>
                <a:gd name="T20" fmla="*/ 43 w 43"/>
                <a:gd name="T21" fmla="*/ 0 h 8"/>
                <a:gd name="T22" fmla="*/ 30 w 43"/>
                <a:gd name="T23" fmla="*/ 1 h 8"/>
                <a:gd name="T24" fmla="*/ 20 w 43"/>
                <a:gd name="T25" fmla="*/ 4 h 8"/>
                <a:gd name="T26" fmla="*/ 11 w 43"/>
                <a:gd name="T27" fmla="*/ 7 h 8"/>
                <a:gd name="T28" fmla="*/ 0 w 43"/>
                <a:gd name="T29" fmla="*/ 8 h 8"/>
                <a:gd name="T30" fmla="*/ 0 w 43"/>
                <a:gd name="T31" fmla="*/ 8 h 8"/>
                <a:gd name="T32" fmla="*/ 24 w 43"/>
                <a:gd name="T33" fmla="*/ 7 h 8"/>
                <a:gd name="T34" fmla="*/ 38 w 43"/>
                <a:gd name="T35" fmla="*/ 5 h 8"/>
                <a:gd name="T36" fmla="*/ 42 w 43"/>
                <a:gd name="T37" fmla="*/ 4 h 8"/>
                <a:gd name="T38" fmla="*/ 43 w 43"/>
                <a:gd name="T39" fmla="*/ 4 h 8"/>
                <a:gd name="T40" fmla="*/ 43 w 43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">
                  <a:moveTo>
                    <a:pt x="43" y="4"/>
                  </a:moveTo>
                  <a:lnTo>
                    <a:pt x="43" y="4"/>
                  </a:lnTo>
                  <a:lnTo>
                    <a:pt x="34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1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-2997200" y="2286000"/>
              <a:ext cx="20637" cy="4763"/>
            </a:xfrm>
            <a:custGeom>
              <a:avLst/>
              <a:gdLst>
                <a:gd name="T0" fmla="*/ 13 w 13"/>
                <a:gd name="T1" fmla="*/ 1 h 3"/>
                <a:gd name="T2" fmla="*/ 11 w 13"/>
                <a:gd name="T3" fmla="*/ 0 h 3"/>
                <a:gd name="T4" fmla="*/ 0 w 13"/>
                <a:gd name="T5" fmla="*/ 3 h 3"/>
                <a:gd name="T6" fmla="*/ 2 w 13"/>
                <a:gd name="T7" fmla="*/ 3 h 3"/>
                <a:gd name="T8" fmla="*/ 13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58"/>
            <p:cNvSpPr>
              <a:spLocks/>
            </p:cNvSpPr>
            <p:nvPr/>
          </p:nvSpPr>
          <p:spPr bwMode="auto">
            <a:xfrm>
              <a:off x="-2600325" y="2382838"/>
              <a:ext cx="17462" cy="635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5 w 11"/>
                <a:gd name="T5" fmla="*/ 1 h 4"/>
                <a:gd name="T6" fmla="*/ 0 w 11"/>
                <a:gd name="T7" fmla="*/ 0 h 4"/>
                <a:gd name="T8" fmla="*/ 0 w 11"/>
                <a:gd name="T9" fmla="*/ 0 h 4"/>
                <a:gd name="T10" fmla="*/ 1 w 11"/>
                <a:gd name="T11" fmla="*/ 1 h 4"/>
                <a:gd name="T12" fmla="*/ 4 w 11"/>
                <a:gd name="T13" fmla="*/ 3 h 4"/>
                <a:gd name="T14" fmla="*/ 11 w 11"/>
                <a:gd name="T15" fmla="*/ 4 h 4"/>
                <a:gd name="T16" fmla="*/ 11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-3230563" y="2498725"/>
              <a:ext cx="109537" cy="69850"/>
            </a:xfrm>
            <a:custGeom>
              <a:avLst/>
              <a:gdLst>
                <a:gd name="T0" fmla="*/ 0 w 69"/>
                <a:gd name="T1" fmla="*/ 44 h 44"/>
                <a:gd name="T2" fmla="*/ 0 w 69"/>
                <a:gd name="T3" fmla="*/ 44 h 44"/>
                <a:gd name="T4" fmla="*/ 16 w 69"/>
                <a:gd name="T5" fmla="*/ 31 h 44"/>
                <a:gd name="T6" fmla="*/ 33 w 69"/>
                <a:gd name="T7" fmla="*/ 19 h 44"/>
                <a:gd name="T8" fmla="*/ 51 w 69"/>
                <a:gd name="T9" fmla="*/ 10 h 44"/>
                <a:gd name="T10" fmla="*/ 69 w 69"/>
                <a:gd name="T11" fmla="*/ 0 h 44"/>
                <a:gd name="T12" fmla="*/ 69 w 69"/>
                <a:gd name="T13" fmla="*/ 0 h 44"/>
                <a:gd name="T14" fmla="*/ 52 w 69"/>
                <a:gd name="T15" fmla="*/ 8 h 44"/>
                <a:gd name="T16" fmla="*/ 38 w 69"/>
                <a:gd name="T17" fmla="*/ 17 h 44"/>
                <a:gd name="T18" fmla="*/ 20 w 69"/>
                <a:gd name="T19" fmla="*/ 29 h 44"/>
                <a:gd name="T20" fmla="*/ 0 w 69"/>
                <a:gd name="T21" fmla="*/ 44 h 44"/>
                <a:gd name="T22" fmla="*/ 0 w 69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4">
                  <a:moveTo>
                    <a:pt x="0" y="44"/>
                  </a:moveTo>
                  <a:lnTo>
                    <a:pt x="0" y="44"/>
                  </a:lnTo>
                  <a:lnTo>
                    <a:pt x="16" y="31"/>
                  </a:lnTo>
                  <a:lnTo>
                    <a:pt x="33" y="19"/>
                  </a:lnTo>
                  <a:lnTo>
                    <a:pt x="51" y="1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38" y="17"/>
                  </a:lnTo>
                  <a:lnTo>
                    <a:pt x="20" y="2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60"/>
            <p:cNvSpPr>
              <a:spLocks/>
            </p:cNvSpPr>
            <p:nvPr/>
          </p:nvSpPr>
          <p:spPr bwMode="auto">
            <a:xfrm>
              <a:off x="-2265363" y="2611438"/>
              <a:ext cx="23812" cy="25400"/>
            </a:xfrm>
            <a:custGeom>
              <a:avLst/>
              <a:gdLst>
                <a:gd name="T0" fmla="*/ 15 w 15"/>
                <a:gd name="T1" fmla="*/ 15 h 16"/>
                <a:gd name="T2" fmla="*/ 15 w 15"/>
                <a:gd name="T3" fmla="*/ 15 h 16"/>
                <a:gd name="T4" fmla="*/ 10 w 15"/>
                <a:gd name="T5" fmla="*/ 9 h 16"/>
                <a:gd name="T6" fmla="*/ 7 w 15"/>
                <a:gd name="T7" fmla="*/ 8 h 16"/>
                <a:gd name="T8" fmla="*/ 6 w 15"/>
                <a:gd name="T9" fmla="*/ 5 h 16"/>
                <a:gd name="T10" fmla="*/ 0 w 15"/>
                <a:gd name="T11" fmla="*/ 0 h 16"/>
                <a:gd name="T12" fmla="*/ 3 w 15"/>
                <a:gd name="T13" fmla="*/ 7 h 16"/>
                <a:gd name="T14" fmla="*/ 3 w 15"/>
                <a:gd name="T15" fmla="*/ 7 h 16"/>
                <a:gd name="T16" fmla="*/ 3 w 15"/>
                <a:gd name="T17" fmla="*/ 7 h 16"/>
                <a:gd name="T18" fmla="*/ 4 w 15"/>
                <a:gd name="T19" fmla="*/ 7 h 16"/>
                <a:gd name="T20" fmla="*/ 10 w 15"/>
                <a:gd name="T21" fmla="*/ 11 h 16"/>
                <a:gd name="T22" fmla="*/ 14 w 15"/>
                <a:gd name="T23" fmla="*/ 15 h 16"/>
                <a:gd name="T24" fmla="*/ 15 w 15"/>
                <a:gd name="T25" fmla="*/ 16 h 16"/>
                <a:gd name="T26" fmla="*/ 15 w 15"/>
                <a:gd name="T27" fmla="*/ 15 h 16"/>
                <a:gd name="T28" fmla="*/ 15 w 15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5" y="15"/>
                  </a:moveTo>
                  <a:lnTo>
                    <a:pt x="15" y="15"/>
                  </a:lnTo>
                  <a:lnTo>
                    <a:pt x="10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-2333625" y="2460625"/>
              <a:ext cx="11112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7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62"/>
            <p:cNvSpPr>
              <a:spLocks/>
            </p:cNvSpPr>
            <p:nvPr/>
          </p:nvSpPr>
          <p:spPr bwMode="auto">
            <a:xfrm>
              <a:off x="-2335213" y="2449513"/>
              <a:ext cx="19050" cy="15875"/>
            </a:xfrm>
            <a:custGeom>
              <a:avLst/>
              <a:gdLst>
                <a:gd name="T0" fmla="*/ 4 w 12"/>
                <a:gd name="T1" fmla="*/ 1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  <a:gd name="T8" fmla="*/ 4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-2151063" y="2674938"/>
              <a:ext cx="11112" cy="17463"/>
            </a:xfrm>
            <a:custGeom>
              <a:avLst/>
              <a:gdLst>
                <a:gd name="T0" fmla="*/ 6 w 7"/>
                <a:gd name="T1" fmla="*/ 7 h 11"/>
                <a:gd name="T2" fmla="*/ 6 w 7"/>
                <a:gd name="T3" fmla="*/ 7 h 11"/>
                <a:gd name="T4" fmla="*/ 0 w 7"/>
                <a:gd name="T5" fmla="*/ 0 h 11"/>
                <a:gd name="T6" fmla="*/ 0 w 7"/>
                <a:gd name="T7" fmla="*/ 3 h 11"/>
                <a:gd name="T8" fmla="*/ 0 w 7"/>
                <a:gd name="T9" fmla="*/ 3 h 11"/>
                <a:gd name="T10" fmla="*/ 0 w 7"/>
                <a:gd name="T11" fmla="*/ 2 h 11"/>
                <a:gd name="T12" fmla="*/ 1 w 7"/>
                <a:gd name="T13" fmla="*/ 3 h 11"/>
                <a:gd name="T14" fmla="*/ 4 w 7"/>
                <a:gd name="T15" fmla="*/ 7 h 11"/>
                <a:gd name="T16" fmla="*/ 7 w 7"/>
                <a:gd name="T17" fmla="*/ 11 h 11"/>
                <a:gd name="T18" fmla="*/ 6 w 7"/>
                <a:gd name="T19" fmla="*/ 7 h 11"/>
                <a:gd name="T20" fmla="*/ 6 w 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lnTo>
                    <a:pt x="6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-2174875" y="3228975"/>
              <a:ext cx="28575" cy="55563"/>
            </a:xfrm>
            <a:custGeom>
              <a:avLst/>
              <a:gdLst>
                <a:gd name="T0" fmla="*/ 11 w 18"/>
                <a:gd name="T1" fmla="*/ 20 h 35"/>
                <a:gd name="T2" fmla="*/ 11 w 18"/>
                <a:gd name="T3" fmla="*/ 20 h 35"/>
                <a:gd name="T4" fmla="*/ 14 w 18"/>
                <a:gd name="T5" fmla="*/ 13 h 35"/>
                <a:gd name="T6" fmla="*/ 15 w 18"/>
                <a:gd name="T7" fmla="*/ 8 h 35"/>
                <a:gd name="T8" fmla="*/ 16 w 18"/>
                <a:gd name="T9" fmla="*/ 5 h 35"/>
                <a:gd name="T10" fmla="*/ 18 w 18"/>
                <a:gd name="T11" fmla="*/ 0 h 35"/>
                <a:gd name="T12" fmla="*/ 18 w 18"/>
                <a:gd name="T13" fmla="*/ 0 h 35"/>
                <a:gd name="T14" fmla="*/ 10 w 18"/>
                <a:gd name="T15" fmla="*/ 17 h 35"/>
                <a:gd name="T16" fmla="*/ 0 w 18"/>
                <a:gd name="T17" fmla="*/ 35 h 35"/>
                <a:gd name="T18" fmla="*/ 0 w 18"/>
                <a:gd name="T19" fmla="*/ 35 h 35"/>
                <a:gd name="T20" fmla="*/ 8 w 18"/>
                <a:gd name="T21" fmla="*/ 23 h 35"/>
                <a:gd name="T22" fmla="*/ 10 w 18"/>
                <a:gd name="T23" fmla="*/ 20 h 35"/>
                <a:gd name="T24" fmla="*/ 11 w 18"/>
                <a:gd name="T25" fmla="*/ 20 h 35"/>
                <a:gd name="T26" fmla="*/ 11 w 18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11" y="20"/>
                  </a:moveTo>
                  <a:lnTo>
                    <a:pt x="11" y="20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-2062163" y="2871788"/>
              <a:ext cx="6350" cy="14288"/>
            </a:xfrm>
            <a:custGeom>
              <a:avLst/>
              <a:gdLst>
                <a:gd name="T0" fmla="*/ 2 w 4"/>
                <a:gd name="T1" fmla="*/ 5 h 9"/>
                <a:gd name="T2" fmla="*/ 0 w 4"/>
                <a:gd name="T3" fmla="*/ 0 h 9"/>
                <a:gd name="T4" fmla="*/ 4 w 4"/>
                <a:gd name="T5" fmla="*/ 9 h 9"/>
                <a:gd name="T6" fmla="*/ 2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-2193925" y="3303588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4 w 5"/>
                <a:gd name="T9" fmla="*/ 2 h 8"/>
                <a:gd name="T10" fmla="*/ 3 w 5"/>
                <a:gd name="T11" fmla="*/ 4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-2089150" y="3240088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6 w 10"/>
                <a:gd name="T3" fmla="*/ 0 h 19"/>
                <a:gd name="T4" fmla="*/ 0 w 10"/>
                <a:gd name="T5" fmla="*/ 12 h 19"/>
                <a:gd name="T6" fmla="*/ 0 w 10"/>
                <a:gd name="T7" fmla="*/ 13 h 19"/>
                <a:gd name="T8" fmla="*/ 2 w 10"/>
                <a:gd name="T9" fmla="*/ 12 h 19"/>
                <a:gd name="T10" fmla="*/ 2 w 10"/>
                <a:gd name="T11" fmla="*/ 12 h 19"/>
                <a:gd name="T12" fmla="*/ 3 w 10"/>
                <a:gd name="T13" fmla="*/ 12 h 19"/>
                <a:gd name="T14" fmla="*/ 0 w 10"/>
                <a:gd name="T15" fmla="*/ 19 h 19"/>
                <a:gd name="T16" fmla="*/ 0 w 10"/>
                <a:gd name="T17" fmla="*/ 19 h 19"/>
                <a:gd name="T18" fmla="*/ 7 w 10"/>
                <a:gd name="T19" fmla="*/ 6 h 19"/>
                <a:gd name="T20" fmla="*/ 9 w 10"/>
                <a:gd name="T21" fmla="*/ 4 h 19"/>
                <a:gd name="T22" fmla="*/ 10 w 10"/>
                <a:gd name="T23" fmla="*/ 4 h 19"/>
                <a:gd name="T24" fmla="*/ 10 w 10"/>
                <a:gd name="T25" fmla="*/ 4 h 19"/>
                <a:gd name="T26" fmla="*/ 10 w 10"/>
                <a:gd name="T27" fmla="*/ 1 h 19"/>
                <a:gd name="T28" fmla="*/ 10 w 10"/>
                <a:gd name="T29" fmla="*/ 1 h 19"/>
                <a:gd name="T30" fmla="*/ 6 w 10"/>
                <a:gd name="T31" fmla="*/ 5 h 19"/>
                <a:gd name="T32" fmla="*/ 3 w 10"/>
                <a:gd name="T33" fmla="*/ 8 h 19"/>
                <a:gd name="T34" fmla="*/ 6 w 10"/>
                <a:gd name="T35" fmla="*/ 0 h 19"/>
                <a:gd name="T36" fmla="*/ 6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-2163763" y="3349625"/>
              <a:ext cx="31750" cy="53975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0 h 34"/>
                <a:gd name="T4" fmla="*/ 7 w 20"/>
                <a:gd name="T5" fmla="*/ 21 h 34"/>
                <a:gd name="T6" fmla="*/ 1 w 20"/>
                <a:gd name="T7" fmla="*/ 29 h 34"/>
                <a:gd name="T8" fmla="*/ 0 w 20"/>
                <a:gd name="T9" fmla="*/ 32 h 34"/>
                <a:gd name="T10" fmla="*/ 1 w 20"/>
                <a:gd name="T11" fmla="*/ 34 h 34"/>
                <a:gd name="T12" fmla="*/ 1 w 20"/>
                <a:gd name="T13" fmla="*/ 34 h 34"/>
                <a:gd name="T14" fmla="*/ 11 w 20"/>
                <a:gd name="T15" fmla="*/ 20 h 34"/>
                <a:gd name="T16" fmla="*/ 18 w 20"/>
                <a:gd name="T17" fmla="*/ 9 h 34"/>
                <a:gd name="T18" fmla="*/ 15 w 20"/>
                <a:gd name="T19" fmla="*/ 12 h 34"/>
                <a:gd name="T20" fmla="*/ 15 w 20"/>
                <a:gd name="T21" fmla="*/ 12 h 34"/>
                <a:gd name="T22" fmla="*/ 20 w 20"/>
                <a:gd name="T23" fmla="*/ 0 h 34"/>
                <a:gd name="T24" fmla="*/ 2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lnTo>
                    <a:pt x="20" y="0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1" y="20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69"/>
            <p:cNvSpPr>
              <a:spLocks/>
            </p:cNvSpPr>
            <p:nvPr/>
          </p:nvSpPr>
          <p:spPr bwMode="auto">
            <a:xfrm>
              <a:off x="-2132013" y="3340100"/>
              <a:ext cx="4762" cy="952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0 h 6"/>
                <a:gd name="T6" fmla="*/ 3 w 3"/>
                <a:gd name="T7" fmla="*/ 0 h 6"/>
                <a:gd name="T8" fmla="*/ 0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-2449513" y="3532188"/>
              <a:ext cx="12700" cy="7938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0 h 5"/>
                <a:gd name="T4" fmla="*/ 0 w 8"/>
                <a:gd name="T5" fmla="*/ 4 h 5"/>
                <a:gd name="T6" fmla="*/ 0 w 8"/>
                <a:gd name="T7" fmla="*/ 4 h 5"/>
                <a:gd name="T8" fmla="*/ 0 w 8"/>
                <a:gd name="T9" fmla="*/ 4 h 5"/>
                <a:gd name="T10" fmla="*/ 0 w 8"/>
                <a:gd name="T11" fmla="*/ 4 h 5"/>
                <a:gd name="T12" fmla="*/ 0 w 8"/>
                <a:gd name="T13" fmla="*/ 5 h 5"/>
                <a:gd name="T14" fmla="*/ 1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71"/>
            <p:cNvSpPr>
              <a:spLocks/>
            </p:cNvSpPr>
            <p:nvPr/>
          </p:nvSpPr>
          <p:spPr bwMode="auto">
            <a:xfrm>
              <a:off x="-2527300" y="3570288"/>
              <a:ext cx="20637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72"/>
            <p:cNvSpPr>
              <a:spLocks/>
            </p:cNvSpPr>
            <p:nvPr/>
          </p:nvSpPr>
          <p:spPr bwMode="auto">
            <a:xfrm>
              <a:off x="-2640013" y="3597275"/>
              <a:ext cx="20637" cy="3175"/>
            </a:xfrm>
            <a:custGeom>
              <a:avLst/>
              <a:gdLst>
                <a:gd name="T0" fmla="*/ 10 w 13"/>
                <a:gd name="T1" fmla="*/ 0 h 2"/>
                <a:gd name="T2" fmla="*/ 0 w 13"/>
                <a:gd name="T3" fmla="*/ 2 h 2"/>
                <a:gd name="T4" fmla="*/ 2 w 13"/>
                <a:gd name="T5" fmla="*/ 2 h 2"/>
                <a:gd name="T6" fmla="*/ 13 w 13"/>
                <a:gd name="T7" fmla="*/ 0 h 2"/>
                <a:gd name="T8" fmla="*/ 10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73"/>
            <p:cNvSpPr>
              <a:spLocks/>
            </p:cNvSpPr>
            <p:nvPr/>
          </p:nvSpPr>
          <p:spPr bwMode="auto">
            <a:xfrm>
              <a:off x="-2479675" y="3619500"/>
              <a:ext cx="30162" cy="14288"/>
            </a:xfrm>
            <a:custGeom>
              <a:avLst/>
              <a:gdLst>
                <a:gd name="T0" fmla="*/ 0 w 19"/>
                <a:gd name="T1" fmla="*/ 9 h 9"/>
                <a:gd name="T2" fmla="*/ 0 w 19"/>
                <a:gd name="T3" fmla="*/ 9 h 9"/>
                <a:gd name="T4" fmla="*/ 4 w 19"/>
                <a:gd name="T5" fmla="*/ 7 h 9"/>
                <a:gd name="T6" fmla="*/ 6 w 19"/>
                <a:gd name="T7" fmla="*/ 7 h 9"/>
                <a:gd name="T8" fmla="*/ 15 w 19"/>
                <a:gd name="T9" fmla="*/ 3 h 9"/>
                <a:gd name="T10" fmla="*/ 5 w 19"/>
                <a:gd name="T11" fmla="*/ 9 h 9"/>
                <a:gd name="T12" fmla="*/ 5 w 19"/>
                <a:gd name="T13" fmla="*/ 9 h 9"/>
                <a:gd name="T14" fmla="*/ 11 w 19"/>
                <a:gd name="T15" fmla="*/ 6 h 9"/>
                <a:gd name="T16" fmla="*/ 16 w 19"/>
                <a:gd name="T17" fmla="*/ 3 h 9"/>
                <a:gd name="T18" fmla="*/ 17 w 19"/>
                <a:gd name="T19" fmla="*/ 2 h 9"/>
                <a:gd name="T20" fmla="*/ 19 w 19"/>
                <a:gd name="T21" fmla="*/ 0 h 9"/>
                <a:gd name="T22" fmla="*/ 17 w 19"/>
                <a:gd name="T23" fmla="*/ 0 h 9"/>
                <a:gd name="T24" fmla="*/ 17 w 19"/>
                <a:gd name="T25" fmla="*/ 0 h 9"/>
                <a:gd name="T26" fmla="*/ 0 w 19"/>
                <a:gd name="T27" fmla="*/ 9 h 9"/>
                <a:gd name="T28" fmla="*/ 0 w 1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15" y="3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74"/>
            <p:cNvSpPr>
              <a:spLocks/>
            </p:cNvSpPr>
            <p:nvPr/>
          </p:nvSpPr>
          <p:spPr bwMode="auto">
            <a:xfrm>
              <a:off x="-3313113" y="33448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4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75"/>
            <p:cNvSpPr>
              <a:spLocks/>
            </p:cNvSpPr>
            <p:nvPr/>
          </p:nvSpPr>
          <p:spPr bwMode="auto">
            <a:xfrm>
              <a:off x="-3151188" y="3486150"/>
              <a:ext cx="38100" cy="23813"/>
            </a:xfrm>
            <a:custGeom>
              <a:avLst/>
              <a:gdLst>
                <a:gd name="T0" fmla="*/ 17 w 24"/>
                <a:gd name="T1" fmla="*/ 13 h 15"/>
                <a:gd name="T2" fmla="*/ 17 w 24"/>
                <a:gd name="T3" fmla="*/ 13 h 15"/>
                <a:gd name="T4" fmla="*/ 16 w 24"/>
                <a:gd name="T5" fmla="*/ 11 h 15"/>
                <a:gd name="T6" fmla="*/ 19 w 24"/>
                <a:gd name="T7" fmla="*/ 13 h 15"/>
                <a:gd name="T8" fmla="*/ 24 w 24"/>
                <a:gd name="T9" fmla="*/ 15 h 15"/>
                <a:gd name="T10" fmla="*/ 24 w 24"/>
                <a:gd name="T11" fmla="*/ 15 h 15"/>
                <a:gd name="T12" fmla="*/ 2 w 24"/>
                <a:gd name="T13" fmla="*/ 0 h 15"/>
                <a:gd name="T14" fmla="*/ 2 w 24"/>
                <a:gd name="T15" fmla="*/ 0 h 15"/>
                <a:gd name="T16" fmla="*/ 1 w 24"/>
                <a:gd name="T17" fmla="*/ 0 h 15"/>
                <a:gd name="T18" fmla="*/ 0 w 24"/>
                <a:gd name="T19" fmla="*/ 0 h 15"/>
                <a:gd name="T20" fmla="*/ 0 w 24"/>
                <a:gd name="T21" fmla="*/ 0 h 15"/>
                <a:gd name="T22" fmla="*/ 17 w 24"/>
                <a:gd name="T23" fmla="*/ 13 h 15"/>
                <a:gd name="T24" fmla="*/ 17 w 24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5">
                  <a:moveTo>
                    <a:pt x="17" y="13"/>
                  </a:moveTo>
                  <a:lnTo>
                    <a:pt x="17" y="13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76"/>
            <p:cNvSpPr>
              <a:spLocks/>
            </p:cNvSpPr>
            <p:nvPr/>
          </p:nvSpPr>
          <p:spPr bwMode="auto">
            <a:xfrm>
              <a:off x="-3167063" y="3471863"/>
              <a:ext cx="19050" cy="14288"/>
            </a:xfrm>
            <a:custGeom>
              <a:avLst/>
              <a:gdLst>
                <a:gd name="T0" fmla="*/ 7 w 12"/>
                <a:gd name="T1" fmla="*/ 3 h 9"/>
                <a:gd name="T2" fmla="*/ 7 w 12"/>
                <a:gd name="T3" fmla="*/ 3 h 9"/>
                <a:gd name="T4" fmla="*/ 0 w 12"/>
                <a:gd name="T5" fmla="*/ 0 h 9"/>
                <a:gd name="T6" fmla="*/ 0 w 12"/>
                <a:gd name="T7" fmla="*/ 0 h 9"/>
                <a:gd name="T8" fmla="*/ 12 w 12"/>
                <a:gd name="T9" fmla="*/ 9 h 9"/>
                <a:gd name="T10" fmla="*/ 12 w 12"/>
                <a:gd name="T11" fmla="*/ 9 h 9"/>
                <a:gd name="T12" fmla="*/ 11 w 12"/>
                <a:gd name="T13" fmla="*/ 7 h 9"/>
                <a:gd name="T14" fmla="*/ 7 w 12"/>
                <a:gd name="T15" fmla="*/ 3 h 9"/>
                <a:gd name="T16" fmla="*/ 7 w 1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-3438525" y="2886075"/>
              <a:ext cx="1587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78"/>
            <p:cNvSpPr>
              <a:spLocks/>
            </p:cNvSpPr>
            <p:nvPr/>
          </p:nvSpPr>
          <p:spPr bwMode="auto">
            <a:xfrm>
              <a:off x="-3441700" y="2789238"/>
              <a:ext cx="41275" cy="282575"/>
            </a:xfrm>
            <a:custGeom>
              <a:avLst/>
              <a:gdLst>
                <a:gd name="T0" fmla="*/ 21 w 26"/>
                <a:gd name="T1" fmla="*/ 2 h 178"/>
                <a:gd name="T2" fmla="*/ 11 w 26"/>
                <a:gd name="T3" fmla="*/ 31 h 178"/>
                <a:gd name="T4" fmla="*/ 8 w 26"/>
                <a:gd name="T5" fmla="*/ 48 h 178"/>
                <a:gd name="T6" fmla="*/ 8 w 26"/>
                <a:gd name="T7" fmla="*/ 50 h 178"/>
                <a:gd name="T8" fmla="*/ 7 w 26"/>
                <a:gd name="T9" fmla="*/ 52 h 178"/>
                <a:gd name="T10" fmla="*/ 9 w 26"/>
                <a:gd name="T11" fmla="*/ 53 h 178"/>
                <a:gd name="T12" fmla="*/ 4 w 26"/>
                <a:gd name="T13" fmla="*/ 107 h 178"/>
                <a:gd name="T14" fmla="*/ 2 w 26"/>
                <a:gd name="T15" fmla="*/ 97 h 178"/>
                <a:gd name="T16" fmla="*/ 2 w 26"/>
                <a:gd name="T17" fmla="*/ 83 h 178"/>
                <a:gd name="T18" fmla="*/ 4 w 26"/>
                <a:gd name="T19" fmla="*/ 68 h 178"/>
                <a:gd name="T20" fmla="*/ 2 w 26"/>
                <a:gd name="T21" fmla="*/ 71 h 178"/>
                <a:gd name="T22" fmla="*/ 2 w 26"/>
                <a:gd name="T23" fmla="*/ 68 h 178"/>
                <a:gd name="T24" fmla="*/ 0 w 26"/>
                <a:gd name="T25" fmla="*/ 118 h 178"/>
                <a:gd name="T26" fmla="*/ 5 w 26"/>
                <a:gd name="T27" fmla="*/ 168 h 178"/>
                <a:gd name="T28" fmla="*/ 5 w 26"/>
                <a:gd name="T29" fmla="*/ 159 h 178"/>
                <a:gd name="T30" fmla="*/ 9 w 26"/>
                <a:gd name="T31" fmla="*/ 176 h 178"/>
                <a:gd name="T32" fmla="*/ 12 w 26"/>
                <a:gd name="T33" fmla="*/ 178 h 178"/>
                <a:gd name="T34" fmla="*/ 8 w 26"/>
                <a:gd name="T35" fmla="*/ 163 h 178"/>
                <a:gd name="T36" fmla="*/ 9 w 26"/>
                <a:gd name="T37" fmla="*/ 163 h 178"/>
                <a:gd name="T38" fmla="*/ 7 w 26"/>
                <a:gd name="T39" fmla="*/ 145 h 178"/>
                <a:gd name="T40" fmla="*/ 5 w 26"/>
                <a:gd name="T41" fmla="*/ 151 h 178"/>
                <a:gd name="T42" fmla="*/ 4 w 26"/>
                <a:gd name="T43" fmla="*/ 151 h 178"/>
                <a:gd name="T44" fmla="*/ 4 w 26"/>
                <a:gd name="T45" fmla="*/ 136 h 178"/>
                <a:gd name="T46" fmla="*/ 5 w 26"/>
                <a:gd name="T47" fmla="*/ 125 h 178"/>
                <a:gd name="T48" fmla="*/ 5 w 26"/>
                <a:gd name="T49" fmla="*/ 98 h 178"/>
                <a:gd name="T50" fmla="*/ 7 w 26"/>
                <a:gd name="T51" fmla="*/ 101 h 178"/>
                <a:gd name="T52" fmla="*/ 7 w 26"/>
                <a:gd name="T53" fmla="*/ 95 h 178"/>
                <a:gd name="T54" fmla="*/ 12 w 26"/>
                <a:gd name="T55" fmla="*/ 50 h 178"/>
                <a:gd name="T56" fmla="*/ 24 w 26"/>
                <a:gd name="T57" fmla="*/ 6 h 178"/>
                <a:gd name="T58" fmla="*/ 26 w 26"/>
                <a:gd name="T59" fmla="*/ 0 h 178"/>
                <a:gd name="T60" fmla="*/ 21 w 26"/>
                <a:gd name="T61" fmla="*/ 4 h 178"/>
                <a:gd name="T62" fmla="*/ 21 w 26"/>
                <a:gd name="T6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8">
                  <a:moveTo>
                    <a:pt x="21" y="2"/>
                  </a:moveTo>
                  <a:lnTo>
                    <a:pt x="21" y="2"/>
                  </a:lnTo>
                  <a:lnTo>
                    <a:pt x="15" y="17"/>
                  </a:lnTo>
                  <a:lnTo>
                    <a:pt x="11" y="3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7" y="6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2" y="8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5" y="159"/>
                  </a:lnTo>
                  <a:lnTo>
                    <a:pt x="7" y="166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5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5" y="13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73"/>
                  </a:lnTo>
                  <a:lnTo>
                    <a:pt x="12" y="50"/>
                  </a:lnTo>
                  <a:lnTo>
                    <a:pt x="17" y="2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79"/>
            <p:cNvSpPr>
              <a:spLocks/>
            </p:cNvSpPr>
            <p:nvPr/>
          </p:nvSpPr>
          <p:spPr bwMode="auto">
            <a:xfrm>
              <a:off x="-3271838" y="2570163"/>
              <a:ext cx="31750" cy="3175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9 w 20"/>
                <a:gd name="T5" fmla="*/ 3 h 20"/>
                <a:gd name="T6" fmla="*/ 20 w 20"/>
                <a:gd name="T7" fmla="*/ 0 h 20"/>
                <a:gd name="T8" fmla="*/ 20 w 20"/>
                <a:gd name="T9" fmla="*/ 0 h 20"/>
                <a:gd name="T10" fmla="*/ 15 w 20"/>
                <a:gd name="T11" fmla="*/ 5 h 20"/>
                <a:gd name="T12" fmla="*/ 8 w 20"/>
                <a:gd name="T13" fmla="*/ 11 h 20"/>
                <a:gd name="T14" fmla="*/ 11 w 20"/>
                <a:gd name="T15" fmla="*/ 7 h 20"/>
                <a:gd name="T16" fmla="*/ 11 w 20"/>
                <a:gd name="T17" fmla="*/ 7 h 20"/>
                <a:gd name="T18" fmla="*/ 0 w 20"/>
                <a:gd name="T19" fmla="*/ 20 h 20"/>
                <a:gd name="T20" fmla="*/ 0 w 20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80"/>
            <p:cNvSpPr>
              <a:spLocks/>
            </p:cNvSpPr>
            <p:nvPr/>
          </p:nvSpPr>
          <p:spPr bwMode="auto">
            <a:xfrm>
              <a:off x="-3297238" y="2598738"/>
              <a:ext cx="22225" cy="26988"/>
            </a:xfrm>
            <a:custGeom>
              <a:avLst/>
              <a:gdLst>
                <a:gd name="T0" fmla="*/ 14 w 14"/>
                <a:gd name="T1" fmla="*/ 0 h 17"/>
                <a:gd name="T2" fmla="*/ 14 w 14"/>
                <a:gd name="T3" fmla="*/ 0 h 17"/>
                <a:gd name="T4" fmla="*/ 12 w 14"/>
                <a:gd name="T5" fmla="*/ 1 h 17"/>
                <a:gd name="T6" fmla="*/ 8 w 14"/>
                <a:gd name="T7" fmla="*/ 5 h 17"/>
                <a:gd name="T8" fmla="*/ 0 w 14"/>
                <a:gd name="T9" fmla="*/ 13 h 17"/>
                <a:gd name="T10" fmla="*/ 2 w 14"/>
                <a:gd name="T11" fmla="*/ 17 h 17"/>
                <a:gd name="T12" fmla="*/ 2 w 14"/>
                <a:gd name="T13" fmla="*/ 17 h 17"/>
                <a:gd name="T14" fmla="*/ 8 w 14"/>
                <a:gd name="T15" fmla="*/ 11 h 17"/>
                <a:gd name="T16" fmla="*/ 8 w 14"/>
                <a:gd name="T17" fmla="*/ 8 h 17"/>
                <a:gd name="T18" fmla="*/ 6 w 14"/>
                <a:gd name="T19" fmla="*/ 8 h 17"/>
                <a:gd name="T20" fmla="*/ 4 w 14"/>
                <a:gd name="T21" fmla="*/ 11 h 17"/>
                <a:gd name="T22" fmla="*/ 4 w 14"/>
                <a:gd name="T23" fmla="*/ 11 h 17"/>
                <a:gd name="T24" fmla="*/ 8 w 14"/>
                <a:gd name="T25" fmla="*/ 5 h 17"/>
                <a:gd name="T26" fmla="*/ 10 w 14"/>
                <a:gd name="T27" fmla="*/ 4 h 17"/>
                <a:gd name="T28" fmla="*/ 12 w 14"/>
                <a:gd name="T29" fmla="*/ 4 h 17"/>
                <a:gd name="T30" fmla="*/ 14 w 14"/>
                <a:gd name="T31" fmla="*/ 0 h 17"/>
                <a:gd name="T32" fmla="*/ 14 w 1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81"/>
            <p:cNvSpPr>
              <a:spLocks/>
            </p:cNvSpPr>
            <p:nvPr/>
          </p:nvSpPr>
          <p:spPr bwMode="auto">
            <a:xfrm>
              <a:off x="-3392488" y="2746375"/>
              <a:ext cx="6350" cy="12700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0 h 8"/>
                <a:gd name="T4" fmla="*/ 0 w 4"/>
                <a:gd name="T5" fmla="*/ 8 h 8"/>
                <a:gd name="T6" fmla="*/ 4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-3386138" y="2733675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83"/>
            <p:cNvSpPr>
              <a:spLocks/>
            </p:cNvSpPr>
            <p:nvPr/>
          </p:nvSpPr>
          <p:spPr bwMode="auto">
            <a:xfrm>
              <a:off x="-3367088" y="2701925"/>
              <a:ext cx="11112" cy="12700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7 w 7"/>
                <a:gd name="T7" fmla="*/ 0 h 8"/>
                <a:gd name="T8" fmla="*/ 7 w 7"/>
                <a:gd name="T9" fmla="*/ 0 h 8"/>
                <a:gd name="T10" fmla="*/ 0 w 7"/>
                <a:gd name="T11" fmla="*/ 8 h 8"/>
                <a:gd name="T12" fmla="*/ 0 w 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84"/>
            <p:cNvSpPr>
              <a:spLocks/>
            </p:cNvSpPr>
            <p:nvPr/>
          </p:nvSpPr>
          <p:spPr bwMode="auto">
            <a:xfrm>
              <a:off x="-3378200" y="2711450"/>
              <a:ext cx="17462" cy="22225"/>
            </a:xfrm>
            <a:custGeom>
              <a:avLst/>
              <a:gdLst>
                <a:gd name="T0" fmla="*/ 11 w 11"/>
                <a:gd name="T1" fmla="*/ 0 h 14"/>
                <a:gd name="T2" fmla="*/ 7 w 11"/>
                <a:gd name="T3" fmla="*/ 2 h 14"/>
                <a:gd name="T4" fmla="*/ 7 w 11"/>
                <a:gd name="T5" fmla="*/ 2 h 14"/>
                <a:gd name="T6" fmla="*/ 0 w 11"/>
                <a:gd name="T7" fmla="*/ 14 h 14"/>
                <a:gd name="T8" fmla="*/ 0 w 11"/>
                <a:gd name="T9" fmla="*/ 14 h 14"/>
                <a:gd name="T10" fmla="*/ 2 w 11"/>
                <a:gd name="T11" fmla="*/ 13 h 14"/>
                <a:gd name="T12" fmla="*/ 4 w 11"/>
                <a:gd name="T13" fmla="*/ 11 h 14"/>
                <a:gd name="T14" fmla="*/ 11 w 11"/>
                <a:gd name="T15" fmla="*/ 0 h 14"/>
                <a:gd name="T16" fmla="*/ 11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85"/>
            <p:cNvSpPr>
              <a:spLocks/>
            </p:cNvSpPr>
            <p:nvPr/>
          </p:nvSpPr>
          <p:spPr bwMode="auto">
            <a:xfrm>
              <a:off x="-3435350" y="3255963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4 w 4"/>
                <a:gd name="T5" fmla="*/ 7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86"/>
            <p:cNvSpPr>
              <a:spLocks/>
            </p:cNvSpPr>
            <p:nvPr/>
          </p:nvSpPr>
          <p:spPr bwMode="auto">
            <a:xfrm>
              <a:off x="-3495675" y="3143250"/>
              <a:ext cx="60325" cy="112713"/>
            </a:xfrm>
            <a:custGeom>
              <a:avLst/>
              <a:gdLst>
                <a:gd name="T0" fmla="*/ 23 w 38"/>
                <a:gd name="T1" fmla="*/ 48 h 71"/>
                <a:gd name="T2" fmla="*/ 23 w 38"/>
                <a:gd name="T3" fmla="*/ 48 h 71"/>
                <a:gd name="T4" fmla="*/ 22 w 38"/>
                <a:gd name="T5" fmla="*/ 46 h 71"/>
                <a:gd name="T6" fmla="*/ 20 w 38"/>
                <a:gd name="T7" fmla="*/ 43 h 71"/>
                <a:gd name="T8" fmla="*/ 19 w 38"/>
                <a:gd name="T9" fmla="*/ 42 h 71"/>
                <a:gd name="T10" fmla="*/ 19 w 38"/>
                <a:gd name="T11" fmla="*/ 44 h 71"/>
                <a:gd name="T12" fmla="*/ 19 w 38"/>
                <a:gd name="T13" fmla="*/ 44 h 71"/>
                <a:gd name="T14" fmla="*/ 23 w 38"/>
                <a:gd name="T15" fmla="*/ 52 h 71"/>
                <a:gd name="T16" fmla="*/ 24 w 38"/>
                <a:gd name="T17" fmla="*/ 52 h 71"/>
                <a:gd name="T18" fmla="*/ 24 w 38"/>
                <a:gd name="T19" fmla="*/ 51 h 71"/>
                <a:gd name="T20" fmla="*/ 24 w 38"/>
                <a:gd name="T21" fmla="*/ 51 h 71"/>
                <a:gd name="T22" fmla="*/ 32 w 38"/>
                <a:gd name="T23" fmla="*/ 63 h 71"/>
                <a:gd name="T24" fmla="*/ 38 w 38"/>
                <a:gd name="T25" fmla="*/ 71 h 71"/>
                <a:gd name="T26" fmla="*/ 38 w 38"/>
                <a:gd name="T27" fmla="*/ 71 h 71"/>
                <a:gd name="T28" fmla="*/ 32 w 38"/>
                <a:gd name="T29" fmla="*/ 58 h 71"/>
                <a:gd name="T30" fmla="*/ 24 w 38"/>
                <a:gd name="T31" fmla="*/ 40 h 71"/>
                <a:gd name="T32" fmla="*/ 11 w 38"/>
                <a:gd name="T33" fmla="*/ 5 h 71"/>
                <a:gd name="T34" fmla="*/ 11 w 38"/>
                <a:gd name="T35" fmla="*/ 5 h 71"/>
                <a:gd name="T36" fmla="*/ 7 w 38"/>
                <a:gd name="T37" fmla="*/ 1 h 71"/>
                <a:gd name="T38" fmla="*/ 5 w 38"/>
                <a:gd name="T39" fmla="*/ 0 h 71"/>
                <a:gd name="T40" fmla="*/ 5 w 38"/>
                <a:gd name="T41" fmla="*/ 1 h 71"/>
                <a:gd name="T42" fmla="*/ 3 w 38"/>
                <a:gd name="T43" fmla="*/ 2 h 71"/>
                <a:gd name="T44" fmla="*/ 0 w 38"/>
                <a:gd name="T45" fmla="*/ 4 h 71"/>
                <a:gd name="T46" fmla="*/ 0 w 38"/>
                <a:gd name="T47" fmla="*/ 4 h 71"/>
                <a:gd name="T48" fmla="*/ 1 w 38"/>
                <a:gd name="T49" fmla="*/ 9 h 71"/>
                <a:gd name="T50" fmla="*/ 5 w 38"/>
                <a:gd name="T51" fmla="*/ 20 h 71"/>
                <a:gd name="T52" fmla="*/ 9 w 38"/>
                <a:gd name="T53" fmla="*/ 31 h 71"/>
                <a:gd name="T54" fmla="*/ 11 w 38"/>
                <a:gd name="T55" fmla="*/ 33 h 71"/>
                <a:gd name="T56" fmla="*/ 12 w 38"/>
                <a:gd name="T57" fmla="*/ 35 h 71"/>
                <a:gd name="T58" fmla="*/ 12 w 38"/>
                <a:gd name="T59" fmla="*/ 35 h 71"/>
                <a:gd name="T60" fmla="*/ 11 w 38"/>
                <a:gd name="T61" fmla="*/ 32 h 71"/>
                <a:gd name="T62" fmla="*/ 12 w 38"/>
                <a:gd name="T63" fmla="*/ 32 h 71"/>
                <a:gd name="T64" fmla="*/ 13 w 38"/>
                <a:gd name="T65" fmla="*/ 36 h 71"/>
                <a:gd name="T66" fmla="*/ 15 w 38"/>
                <a:gd name="T67" fmla="*/ 38 h 71"/>
                <a:gd name="T68" fmla="*/ 12 w 38"/>
                <a:gd name="T69" fmla="*/ 28 h 71"/>
                <a:gd name="T70" fmla="*/ 12 w 38"/>
                <a:gd name="T71" fmla="*/ 28 h 71"/>
                <a:gd name="T72" fmla="*/ 12 w 38"/>
                <a:gd name="T73" fmla="*/ 28 h 71"/>
                <a:gd name="T74" fmla="*/ 13 w 38"/>
                <a:gd name="T75" fmla="*/ 28 h 71"/>
                <a:gd name="T76" fmla="*/ 16 w 38"/>
                <a:gd name="T77" fmla="*/ 32 h 71"/>
                <a:gd name="T78" fmla="*/ 23 w 38"/>
                <a:gd name="T79" fmla="*/ 48 h 71"/>
                <a:gd name="T80" fmla="*/ 23 w 38"/>
                <a:gd name="T8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71">
                  <a:moveTo>
                    <a:pt x="23" y="48"/>
                  </a:moveTo>
                  <a:lnTo>
                    <a:pt x="23" y="48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6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58"/>
                  </a:lnTo>
                  <a:lnTo>
                    <a:pt x="24" y="4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87"/>
            <p:cNvSpPr>
              <a:spLocks/>
            </p:cNvSpPr>
            <p:nvPr/>
          </p:nvSpPr>
          <p:spPr bwMode="auto">
            <a:xfrm>
              <a:off x="-3468688" y="3235325"/>
              <a:ext cx="9525" cy="1746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11 h 11"/>
                <a:gd name="T4" fmla="*/ 5 w 6"/>
                <a:gd name="T5" fmla="*/ 9 h 11"/>
                <a:gd name="T6" fmla="*/ 3 w 6"/>
                <a:gd name="T7" fmla="*/ 7 h 11"/>
                <a:gd name="T8" fmla="*/ 0 w 6"/>
                <a:gd name="T9" fmla="*/ 0 h 11"/>
                <a:gd name="T10" fmla="*/ 0 w 6"/>
                <a:gd name="T11" fmla="*/ 0 h 11"/>
                <a:gd name="T12" fmla="*/ 6 w 6"/>
                <a:gd name="T13" fmla="*/ 11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88"/>
            <p:cNvSpPr>
              <a:spLocks/>
            </p:cNvSpPr>
            <p:nvPr/>
          </p:nvSpPr>
          <p:spPr bwMode="auto">
            <a:xfrm>
              <a:off x="-3319463" y="2641600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3 w 7"/>
                <a:gd name="T9" fmla="*/ 5 h 7"/>
                <a:gd name="T10" fmla="*/ 7 w 7"/>
                <a:gd name="T11" fmla="*/ 0 h 7"/>
                <a:gd name="T12" fmla="*/ 7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89"/>
            <p:cNvSpPr>
              <a:spLocks/>
            </p:cNvSpPr>
            <p:nvPr/>
          </p:nvSpPr>
          <p:spPr bwMode="auto">
            <a:xfrm>
              <a:off x="-2955925" y="2438400"/>
              <a:ext cx="11112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90"/>
            <p:cNvSpPr>
              <a:spLocks/>
            </p:cNvSpPr>
            <p:nvPr/>
          </p:nvSpPr>
          <p:spPr bwMode="auto">
            <a:xfrm>
              <a:off x="-2797175" y="2381250"/>
              <a:ext cx="52387" cy="1588"/>
            </a:xfrm>
            <a:custGeom>
              <a:avLst/>
              <a:gdLst>
                <a:gd name="T0" fmla="*/ 33 w 33"/>
                <a:gd name="T1" fmla="*/ 1 h 1"/>
                <a:gd name="T2" fmla="*/ 33 w 33"/>
                <a:gd name="T3" fmla="*/ 1 h 1"/>
                <a:gd name="T4" fmla="*/ 15 w 33"/>
                <a:gd name="T5" fmla="*/ 0 h 1"/>
                <a:gd name="T6" fmla="*/ 0 w 33"/>
                <a:gd name="T7" fmla="*/ 0 h 1"/>
                <a:gd name="T8" fmla="*/ 0 w 33"/>
                <a:gd name="T9" fmla="*/ 0 h 1"/>
                <a:gd name="T10" fmla="*/ 13 w 33"/>
                <a:gd name="T11" fmla="*/ 1 h 1"/>
                <a:gd name="T12" fmla="*/ 25 w 33"/>
                <a:gd name="T13" fmla="*/ 1 h 1"/>
                <a:gd name="T14" fmla="*/ 23 w 33"/>
                <a:gd name="T15" fmla="*/ 1 h 1"/>
                <a:gd name="T16" fmla="*/ 33 w 3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">
                  <a:moveTo>
                    <a:pt x="33" y="1"/>
                  </a:moveTo>
                  <a:lnTo>
                    <a:pt x="33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9" name="Gruppieren 205"/>
          <p:cNvGrpSpPr>
            <a:grpSpLocks noChangeAspect="1"/>
          </p:cNvGrpSpPr>
          <p:nvPr/>
        </p:nvGrpSpPr>
        <p:grpSpPr>
          <a:xfrm>
            <a:off x="3733852" y="3745352"/>
            <a:ext cx="646424" cy="326533"/>
            <a:chOff x="-3500438" y="2281238"/>
            <a:chExt cx="1465262" cy="1412875"/>
          </a:xfrm>
          <a:solidFill>
            <a:schemeClr val="accent5"/>
          </a:solidFill>
        </p:grpSpPr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-3251200" y="2341563"/>
              <a:ext cx="123825" cy="33338"/>
            </a:xfrm>
            <a:custGeom>
              <a:avLst/>
              <a:gdLst>
                <a:gd name="T0" fmla="*/ 26 w 78"/>
                <a:gd name="T1" fmla="*/ 14 h 21"/>
                <a:gd name="T2" fmla="*/ 25 w 78"/>
                <a:gd name="T3" fmla="*/ 15 h 21"/>
                <a:gd name="T4" fmla="*/ 25 w 78"/>
                <a:gd name="T5" fmla="*/ 15 h 21"/>
                <a:gd name="T6" fmla="*/ 37 w 78"/>
                <a:gd name="T7" fmla="*/ 11 h 21"/>
                <a:gd name="T8" fmla="*/ 48 w 78"/>
                <a:gd name="T9" fmla="*/ 10 h 21"/>
                <a:gd name="T10" fmla="*/ 48 w 78"/>
                <a:gd name="T11" fmla="*/ 10 h 21"/>
                <a:gd name="T12" fmla="*/ 46 w 78"/>
                <a:gd name="T13" fmla="*/ 11 h 21"/>
                <a:gd name="T14" fmla="*/ 42 w 78"/>
                <a:gd name="T15" fmla="*/ 13 h 21"/>
                <a:gd name="T16" fmla="*/ 42 w 78"/>
                <a:gd name="T17" fmla="*/ 13 h 21"/>
                <a:gd name="T18" fmla="*/ 59 w 78"/>
                <a:gd name="T19" fmla="*/ 9 h 21"/>
                <a:gd name="T20" fmla="*/ 63 w 78"/>
                <a:gd name="T21" fmla="*/ 6 h 21"/>
                <a:gd name="T22" fmla="*/ 65 w 78"/>
                <a:gd name="T23" fmla="*/ 3 h 21"/>
                <a:gd name="T24" fmla="*/ 78 w 78"/>
                <a:gd name="T25" fmla="*/ 0 h 21"/>
                <a:gd name="T26" fmla="*/ 78 w 78"/>
                <a:gd name="T27" fmla="*/ 0 h 21"/>
                <a:gd name="T28" fmla="*/ 71 w 78"/>
                <a:gd name="T29" fmla="*/ 2 h 21"/>
                <a:gd name="T30" fmla="*/ 71 w 78"/>
                <a:gd name="T31" fmla="*/ 2 h 21"/>
                <a:gd name="T32" fmla="*/ 63 w 78"/>
                <a:gd name="T33" fmla="*/ 2 h 21"/>
                <a:gd name="T34" fmla="*/ 60 w 78"/>
                <a:gd name="T35" fmla="*/ 2 h 21"/>
                <a:gd name="T36" fmla="*/ 60 w 78"/>
                <a:gd name="T37" fmla="*/ 2 h 21"/>
                <a:gd name="T38" fmla="*/ 60 w 78"/>
                <a:gd name="T39" fmla="*/ 2 h 21"/>
                <a:gd name="T40" fmla="*/ 49 w 78"/>
                <a:gd name="T41" fmla="*/ 4 h 21"/>
                <a:gd name="T42" fmla="*/ 46 w 78"/>
                <a:gd name="T43" fmla="*/ 6 h 21"/>
                <a:gd name="T44" fmla="*/ 45 w 78"/>
                <a:gd name="T45" fmla="*/ 7 h 21"/>
                <a:gd name="T46" fmla="*/ 45 w 78"/>
                <a:gd name="T47" fmla="*/ 7 h 21"/>
                <a:gd name="T48" fmla="*/ 40 w 78"/>
                <a:gd name="T49" fmla="*/ 9 h 21"/>
                <a:gd name="T50" fmla="*/ 34 w 78"/>
                <a:gd name="T51" fmla="*/ 10 h 21"/>
                <a:gd name="T52" fmla="*/ 33 w 78"/>
                <a:gd name="T53" fmla="*/ 10 h 21"/>
                <a:gd name="T54" fmla="*/ 37 w 78"/>
                <a:gd name="T55" fmla="*/ 7 h 21"/>
                <a:gd name="T56" fmla="*/ 13 w 78"/>
                <a:gd name="T57" fmla="*/ 15 h 21"/>
                <a:gd name="T58" fmla="*/ 28 w 78"/>
                <a:gd name="T59" fmla="*/ 11 h 21"/>
                <a:gd name="T60" fmla="*/ 28 w 78"/>
                <a:gd name="T61" fmla="*/ 11 h 21"/>
                <a:gd name="T62" fmla="*/ 22 w 78"/>
                <a:gd name="T63" fmla="*/ 14 h 21"/>
                <a:gd name="T64" fmla="*/ 14 w 78"/>
                <a:gd name="T65" fmla="*/ 17 h 21"/>
                <a:gd name="T66" fmla="*/ 6 w 78"/>
                <a:gd name="T67" fmla="*/ 18 h 21"/>
                <a:gd name="T68" fmla="*/ 0 w 78"/>
                <a:gd name="T69" fmla="*/ 21 h 21"/>
                <a:gd name="T70" fmla="*/ 26 w 78"/>
                <a:gd name="T7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21">
                  <a:moveTo>
                    <a:pt x="26" y="14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37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13" y="1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4" y="17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-3132138" y="2322513"/>
              <a:ext cx="114300" cy="30163"/>
            </a:xfrm>
            <a:custGeom>
              <a:avLst/>
              <a:gdLst>
                <a:gd name="T0" fmla="*/ 8 w 72"/>
                <a:gd name="T1" fmla="*/ 14 h 19"/>
                <a:gd name="T2" fmla="*/ 8 w 72"/>
                <a:gd name="T3" fmla="*/ 14 h 19"/>
                <a:gd name="T4" fmla="*/ 15 w 72"/>
                <a:gd name="T5" fmla="*/ 12 h 19"/>
                <a:gd name="T6" fmla="*/ 22 w 72"/>
                <a:gd name="T7" fmla="*/ 12 h 19"/>
                <a:gd name="T8" fmla="*/ 0 w 72"/>
                <a:gd name="T9" fmla="*/ 19 h 19"/>
                <a:gd name="T10" fmla="*/ 0 w 72"/>
                <a:gd name="T11" fmla="*/ 19 h 19"/>
                <a:gd name="T12" fmla="*/ 8 w 72"/>
                <a:gd name="T13" fmla="*/ 19 h 19"/>
                <a:gd name="T14" fmla="*/ 19 w 72"/>
                <a:gd name="T15" fmla="*/ 18 h 19"/>
                <a:gd name="T16" fmla="*/ 30 w 72"/>
                <a:gd name="T17" fmla="*/ 16 h 19"/>
                <a:gd name="T18" fmla="*/ 38 w 72"/>
                <a:gd name="T19" fmla="*/ 15 h 19"/>
                <a:gd name="T20" fmla="*/ 38 w 72"/>
                <a:gd name="T21" fmla="*/ 15 h 19"/>
                <a:gd name="T22" fmla="*/ 34 w 72"/>
                <a:gd name="T23" fmla="*/ 15 h 19"/>
                <a:gd name="T24" fmla="*/ 35 w 72"/>
                <a:gd name="T25" fmla="*/ 14 h 19"/>
                <a:gd name="T26" fmla="*/ 34 w 72"/>
                <a:gd name="T27" fmla="*/ 14 h 19"/>
                <a:gd name="T28" fmla="*/ 24 w 72"/>
                <a:gd name="T29" fmla="*/ 14 h 19"/>
                <a:gd name="T30" fmla="*/ 37 w 72"/>
                <a:gd name="T31" fmla="*/ 10 h 19"/>
                <a:gd name="T32" fmla="*/ 56 w 72"/>
                <a:gd name="T33" fmla="*/ 8 h 19"/>
                <a:gd name="T34" fmla="*/ 56 w 72"/>
                <a:gd name="T35" fmla="*/ 8 h 19"/>
                <a:gd name="T36" fmla="*/ 61 w 72"/>
                <a:gd name="T37" fmla="*/ 6 h 19"/>
                <a:gd name="T38" fmla="*/ 64 w 72"/>
                <a:gd name="T39" fmla="*/ 4 h 19"/>
                <a:gd name="T40" fmla="*/ 60 w 72"/>
                <a:gd name="T41" fmla="*/ 4 h 19"/>
                <a:gd name="T42" fmla="*/ 60 w 72"/>
                <a:gd name="T43" fmla="*/ 4 h 19"/>
                <a:gd name="T44" fmla="*/ 51 w 72"/>
                <a:gd name="T45" fmla="*/ 6 h 19"/>
                <a:gd name="T46" fmla="*/ 51 w 72"/>
                <a:gd name="T47" fmla="*/ 6 h 19"/>
                <a:gd name="T48" fmla="*/ 56 w 72"/>
                <a:gd name="T49" fmla="*/ 4 h 19"/>
                <a:gd name="T50" fmla="*/ 64 w 72"/>
                <a:gd name="T51" fmla="*/ 3 h 19"/>
                <a:gd name="T52" fmla="*/ 70 w 72"/>
                <a:gd name="T53" fmla="*/ 2 h 19"/>
                <a:gd name="T54" fmla="*/ 72 w 72"/>
                <a:gd name="T55" fmla="*/ 2 h 19"/>
                <a:gd name="T56" fmla="*/ 72 w 72"/>
                <a:gd name="T57" fmla="*/ 0 h 19"/>
                <a:gd name="T58" fmla="*/ 72 w 72"/>
                <a:gd name="T59" fmla="*/ 0 h 19"/>
                <a:gd name="T60" fmla="*/ 56 w 72"/>
                <a:gd name="T61" fmla="*/ 3 h 19"/>
                <a:gd name="T62" fmla="*/ 45 w 72"/>
                <a:gd name="T63" fmla="*/ 6 h 19"/>
                <a:gd name="T64" fmla="*/ 45 w 72"/>
                <a:gd name="T65" fmla="*/ 6 h 19"/>
                <a:gd name="T66" fmla="*/ 14 w 72"/>
                <a:gd name="T67" fmla="*/ 8 h 19"/>
                <a:gd name="T68" fmla="*/ 14 w 72"/>
                <a:gd name="T69" fmla="*/ 8 h 19"/>
                <a:gd name="T70" fmla="*/ 8 w 72"/>
                <a:gd name="T71" fmla="*/ 10 h 19"/>
                <a:gd name="T72" fmla="*/ 4 w 72"/>
                <a:gd name="T73" fmla="*/ 12 h 19"/>
                <a:gd name="T74" fmla="*/ 7 w 72"/>
                <a:gd name="T75" fmla="*/ 11 h 19"/>
                <a:gd name="T76" fmla="*/ 8 w 72"/>
                <a:gd name="T7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9">
                  <a:moveTo>
                    <a:pt x="8" y="14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9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3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6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-2833688" y="2382838"/>
              <a:ext cx="11112" cy="1588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-3308350" y="2601913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-2138363" y="31988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-2722563" y="2341563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-2139950" y="3211513"/>
              <a:ext cx="1587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Freeform 13"/>
            <p:cNvSpPr>
              <a:spLocks/>
            </p:cNvSpPr>
            <p:nvPr/>
          </p:nvSpPr>
          <p:spPr bwMode="auto">
            <a:xfrm>
              <a:off x="-2325688" y="3463925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Freeform 14"/>
            <p:cNvSpPr>
              <a:spLocks/>
            </p:cNvSpPr>
            <p:nvPr/>
          </p:nvSpPr>
          <p:spPr bwMode="auto">
            <a:xfrm>
              <a:off x="-2628900" y="36052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-2933700" y="2314575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Freeform 16"/>
            <p:cNvSpPr>
              <a:spLocks/>
            </p:cNvSpPr>
            <p:nvPr/>
          </p:nvSpPr>
          <p:spPr bwMode="auto">
            <a:xfrm>
              <a:off x="-2979738" y="23225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Freeform 17"/>
            <p:cNvSpPr>
              <a:spLocks/>
            </p:cNvSpPr>
            <p:nvPr/>
          </p:nvSpPr>
          <p:spPr bwMode="auto">
            <a:xfrm>
              <a:off x="-2871788" y="2281238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Freeform 18"/>
            <p:cNvSpPr>
              <a:spLocks/>
            </p:cNvSpPr>
            <p:nvPr/>
          </p:nvSpPr>
          <p:spPr bwMode="auto">
            <a:xfrm>
              <a:off x="-2163763" y="2660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3" name="Freeform 19"/>
            <p:cNvSpPr>
              <a:spLocks/>
            </p:cNvSpPr>
            <p:nvPr/>
          </p:nvSpPr>
          <p:spPr bwMode="auto">
            <a:xfrm>
              <a:off x="-3043238" y="2322513"/>
              <a:ext cx="109537" cy="22225"/>
            </a:xfrm>
            <a:custGeom>
              <a:avLst/>
              <a:gdLst>
                <a:gd name="T0" fmla="*/ 33 w 69"/>
                <a:gd name="T1" fmla="*/ 0 h 14"/>
                <a:gd name="T2" fmla="*/ 33 w 69"/>
                <a:gd name="T3" fmla="*/ 0 h 14"/>
                <a:gd name="T4" fmla="*/ 20 w 69"/>
                <a:gd name="T5" fmla="*/ 4 h 14"/>
                <a:gd name="T6" fmla="*/ 17 w 69"/>
                <a:gd name="T7" fmla="*/ 4 h 14"/>
                <a:gd name="T8" fmla="*/ 28 w 69"/>
                <a:gd name="T9" fmla="*/ 4 h 14"/>
                <a:gd name="T10" fmla="*/ 28 w 69"/>
                <a:gd name="T11" fmla="*/ 4 h 14"/>
                <a:gd name="T12" fmla="*/ 24 w 69"/>
                <a:gd name="T13" fmla="*/ 6 h 14"/>
                <a:gd name="T14" fmla="*/ 17 w 69"/>
                <a:gd name="T15" fmla="*/ 7 h 14"/>
                <a:gd name="T16" fmla="*/ 2 w 69"/>
                <a:gd name="T17" fmla="*/ 8 h 14"/>
                <a:gd name="T18" fmla="*/ 2 w 69"/>
                <a:gd name="T19" fmla="*/ 8 h 14"/>
                <a:gd name="T20" fmla="*/ 4 w 69"/>
                <a:gd name="T21" fmla="*/ 8 h 14"/>
                <a:gd name="T22" fmla="*/ 4 w 69"/>
                <a:gd name="T23" fmla="*/ 10 h 14"/>
                <a:gd name="T24" fmla="*/ 2 w 69"/>
                <a:gd name="T25" fmla="*/ 10 h 14"/>
                <a:gd name="T26" fmla="*/ 1 w 69"/>
                <a:gd name="T27" fmla="*/ 11 h 14"/>
                <a:gd name="T28" fmla="*/ 1 w 69"/>
                <a:gd name="T29" fmla="*/ 11 h 14"/>
                <a:gd name="T30" fmla="*/ 8 w 69"/>
                <a:gd name="T31" fmla="*/ 10 h 14"/>
                <a:gd name="T32" fmla="*/ 16 w 69"/>
                <a:gd name="T33" fmla="*/ 8 h 14"/>
                <a:gd name="T34" fmla="*/ 16 w 69"/>
                <a:gd name="T35" fmla="*/ 8 h 14"/>
                <a:gd name="T36" fmla="*/ 16 w 69"/>
                <a:gd name="T37" fmla="*/ 8 h 14"/>
                <a:gd name="T38" fmla="*/ 16 w 69"/>
                <a:gd name="T39" fmla="*/ 10 h 14"/>
                <a:gd name="T40" fmla="*/ 13 w 69"/>
                <a:gd name="T41" fmla="*/ 10 h 14"/>
                <a:gd name="T42" fmla="*/ 2 w 69"/>
                <a:gd name="T43" fmla="*/ 11 h 14"/>
                <a:gd name="T44" fmla="*/ 2 w 69"/>
                <a:gd name="T45" fmla="*/ 11 h 14"/>
                <a:gd name="T46" fmla="*/ 5 w 69"/>
                <a:gd name="T47" fmla="*/ 12 h 14"/>
                <a:gd name="T48" fmla="*/ 1 w 69"/>
                <a:gd name="T49" fmla="*/ 14 h 14"/>
                <a:gd name="T50" fmla="*/ 0 w 69"/>
                <a:gd name="T51" fmla="*/ 14 h 14"/>
                <a:gd name="T52" fmla="*/ 4 w 69"/>
                <a:gd name="T53" fmla="*/ 14 h 14"/>
                <a:gd name="T54" fmla="*/ 4 w 69"/>
                <a:gd name="T55" fmla="*/ 14 h 14"/>
                <a:gd name="T56" fmla="*/ 39 w 69"/>
                <a:gd name="T57" fmla="*/ 10 h 14"/>
                <a:gd name="T58" fmla="*/ 69 w 69"/>
                <a:gd name="T59" fmla="*/ 4 h 14"/>
                <a:gd name="T60" fmla="*/ 69 w 69"/>
                <a:gd name="T61" fmla="*/ 4 h 14"/>
                <a:gd name="T62" fmla="*/ 44 w 69"/>
                <a:gd name="T63" fmla="*/ 6 h 14"/>
                <a:gd name="T64" fmla="*/ 23 w 69"/>
                <a:gd name="T65" fmla="*/ 7 h 14"/>
                <a:gd name="T66" fmla="*/ 28 w 69"/>
                <a:gd name="T67" fmla="*/ 4 h 14"/>
                <a:gd name="T68" fmla="*/ 28 w 69"/>
                <a:gd name="T69" fmla="*/ 4 h 14"/>
                <a:gd name="T70" fmla="*/ 47 w 69"/>
                <a:gd name="T71" fmla="*/ 4 h 14"/>
                <a:gd name="T72" fmla="*/ 65 w 69"/>
                <a:gd name="T73" fmla="*/ 3 h 14"/>
                <a:gd name="T74" fmla="*/ 65 w 69"/>
                <a:gd name="T75" fmla="*/ 3 h 14"/>
                <a:gd name="T76" fmla="*/ 33 w 69"/>
                <a:gd name="T77" fmla="*/ 4 h 14"/>
                <a:gd name="T78" fmla="*/ 33 w 69"/>
                <a:gd name="T79" fmla="*/ 4 h 14"/>
                <a:gd name="T80" fmla="*/ 27 w 69"/>
                <a:gd name="T81" fmla="*/ 3 h 14"/>
                <a:gd name="T82" fmla="*/ 27 w 69"/>
                <a:gd name="T83" fmla="*/ 3 h 14"/>
                <a:gd name="T84" fmla="*/ 27 w 69"/>
                <a:gd name="T85" fmla="*/ 3 h 14"/>
                <a:gd name="T86" fmla="*/ 40 w 69"/>
                <a:gd name="T87" fmla="*/ 2 h 14"/>
                <a:gd name="T88" fmla="*/ 40 w 69"/>
                <a:gd name="T89" fmla="*/ 2 h 14"/>
                <a:gd name="T90" fmla="*/ 33 w 69"/>
                <a:gd name="T91" fmla="*/ 0 h 14"/>
                <a:gd name="T92" fmla="*/ 33 w 69"/>
                <a:gd name="T9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14">
                  <a:moveTo>
                    <a:pt x="33" y="0"/>
                  </a:moveTo>
                  <a:lnTo>
                    <a:pt x="33" y="0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7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9" y="1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4" y="6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47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4" name="Freeform 20"/>
            <p:cNvSpPr>
              <a:spLocks/>
            </p:cNvSpPr>
            <p:nvPr/>
          </p:nvSpPr>
          <p:spPr bwMode="auto">
            <a:xfrm>
              <a:off x="-2960688" y="2292350"/>
              <a:ext cx="4762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5" name="Freeform 21"/>
            <p:cNvSpPr>
              <a:spLocks/>
            </p:cNvSpPr>
            <p:nvPr/>
          </p:nvSpPr>
          <p:spPr bwMode="auto">
            <a:xfrm>
              <a:off x="-2490788" y="35623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6" name="Freeform 22"/>
            <p:cNvSpPr>
              <a:spLocks/>
            </p:cNvSpPr>
            <p:nvPr/>
          </p:nvSpPr>
          <p:spPr bwMode="auto">
            <a:xfrm>
              <a:off x="-2098675" y="3273425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23"/>
            <p:cNvSpPr>
              <a:spLocks/>
            </p:cNvSpPr>
            <p:nvPr/>
          </p:nvSpPr>
          <p:spPr bwMode="auto">
            <a:xfrm>
              <a:off x="-2495550" y="3640138"/>
              <a:ext cx="4762" cy="15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8" name="Freeform 24"/>
            <p:cNvSpPr>
              <a:spLocks noEditPoints="1"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73 w 923"/>
                <a:gd name="T1" fmla="*/ 788 h 890"/>
                <a:gd name="T2" fmla="*/ 551 w 923"/>
                <a:gd name="T3" fmla="*/ 833 h 890"/>
                <a:gd name="T4" fmla="*/ 473 w 923"/>
                <a:gd name="T5" fmla="*/ 842 h 890"/>
                <a:gd name="T6" fmla="*/ 439 w 923"/>
                <a:gd name="T7" fmla="*/ 837 h 890"/>
                <a:gd name="T8" fmla="*/ 342 w 923"/>
                <a:gd name="T9" fmla="*/ 818 h 890"/>
                <a:gd name="T10" fmla="*/ 221 w 923"/>
                <a:gd name="T11" fmla="*/ 763 h 890"/>
                <a:gd name="T12" fmla="*/ 313 w 923"/>
                <a:gd name="T13" fmla="*/ 818 h 890"/>
                <a:gd name="T14" fmla="*/ 338 w 923"/>
                <a:gd name="T15" fmla="*/ 826 h 890"/>
                <a:gd name="T16" fmla="*/ 216 w 923"/>
                <a:gd name="T17" fmla="*/ 768 h 890"/>
                <a:gd name="T18" fmla="*/ 48 w 923"/>
                <a:gd name="T19" fmla="*/ 522 h 890"/>
                <a:gd name="T20" fmla="*/ 125 w 923"/>
                <a:gd name="T21" fmla="*/ 674 h 890"/>
                <a:gd name="T22" fmla="*/ 176 w 923"/>
                <a:gd name="T23" fmla="*/ 727 h 890"/>
                <a:gd name="T24" fmla="*/ 156 w 923"/>
                <a:gd name="T25" fmla="*/ 698 h 890"/>
                <a:gd name="T26" fmla="*/ 48 w 923"/>
                <a:gd name="T27" fmla="*/ 505 h 890"/>
                <a:gd name="T28" fmla="*/ 38 w 923"/>
                <a:gd name="T29" fmla="*/ 366 h 890"/>
                <a:gd name="T30" fmla="*/ 119 w 923"/>
                <a:gd name="T31" fmla="*/ 205 h 890"/>
                <a:gd name="T32" fmla="*/ 355 w 923"/>
                <a:gd name="T33" fmla="*/ 95 h 890"/>
                <a:gd name="T34" fmla="*/ 480 w 923"/>
                <a:gd name="T35" fmla="*/ 76 h 890"/>
                <a:gd name="T36" fmla="*/ 376 w 923"/>
                <a:gd name="T37" fmla="*/ 71 h 890"/>
                <a:gd name="T38" fmla="*/ 48 w 923"/>
                <a:gd name="T39" fmla="*/ 248 h 890"/>
                <a:gd name="T40" fmla="*/ 16 w 923"/>
                <a:gd name="T41" fmla="*/ 529 h 890"/>
                <a:gd name="T42" fmla="*/ 80 w 923"/>
                <a:gd name="T43" fmla="*/ 693 h 890"/>
                <a:gd name="T44" fmla="*/ 30 w 923"/>
                <a:gd name="T45" fmla="*/ 621 h 890"/>
                <a:gd name="T46" fmla="*/ 124 w 923"/>
                <a:gd name="T47" fmla="*/ 747 h 890"/>
                <a:gd name="T48" fmla="*/ 343 w 923"/>
                <a:gd name="T49" fmla="*/ 876 h 890"/>
                <a:gd name="T50" fmla="*/ 510 w 923"/>
                <a:gd name="T51" fmla="*/ 885 h 890"/>
                <a:gd name="T52" fmla="*/ 620 w 923"/>
                <a:gd name="T53" fmla="*/ 861 h 890"/>
                <a:gd name="T54" fmla="*/ 796 w 923"/>
                <a:gd name="T55" fmla="*/ 757 h 890"/>
                <a:gd name="T56" fmla="*/ 865 w 923"/>
                <a:gd name="T57" fmla="*/ 650 h 890"/>
                <a:gd name="T58" fmla="*/ 864 w 923"/>
                <a:gd name="T59" fmla="*/ 679 h 890"/>
                <a:gd name="T60" fmla="*/ 919 w 923"/>
                <a:gd name="T61" fmla="*/ 529 h 890"/>
                <a:gd name="T62" fmla="*/ 866 w 923"/>
                <a:gd name="T63" fmla="*/ 274 h 890"/>
                <a:gd name="T64" fmla="*/ 731 w 923"/>
                <a:gd name="T65" fmla="*/ 114 h 890"/>
                <a:gd name="T66" fmla="*/ 647 w 923"/>
                <a:gd name="T67" fmla="*/ 53 h 890"/>
                <a:gd name="T68" fmla="*/ 584 w 923"/>
                <a:gd name="T69" fmla="*/ 26 h 890"/>
                <a:gd name="T70" fmla="*/ 468 w 923"/>
                <a:gd name="T71" fmla="*/ 9 h 890"/>
                <a:gd name="T72" fmla="*/ 336 w 923"/>
                <a:gd name="T73" fmla="*/ 7 h 890"/>
                <a:gd name="T74" fmla="*/ 408 w 923"/>
                <a:gd name="T75" fmla="*/ 9 h 890"/>
                <a:gd name="T76" fmla="*/ 405 w 923"/>
                <a:gd name="T77" fmla="*/ 17 h 890"/>
                <a:gd name="T78" fmla="*/ 347 w 923"/>
                <a:gd name="T79" fmla="*/ 25 h 890"/>
                <a:gd name="T80" fmla="*/ 485 w 923"/>
                <a:gd name="T81" fmla="*/ 44 h 890"/>
                <a:gd name="T82" fmla="*/ 586 w 923"/>
                <a:gd name="T83" fmla="*/ 68 h 890"/>
                <a:gd name="T84" fmla="*/ 613 w 923"/>
                <a:gd name="T85" fmla="*/ 79 h 890"/>
                <a:gd name="T86" fmla="*/ 778 w 923"/>
                <a:gd name="T87" fmla="*/ 201 h 890"/>
                <a:gd name="T88" fmla="*/ 811 w 923"/>
                <a:gd name="T89" fmla="*/ 251 h 890"/>
                <a:gd name="T90" fmla="*/ 869 w 923"/>
                <a:gd name="T91" fmla="*/ 399 h 890"/>
                <a:gd name="T92" fmla="*/ 881 w 923"/>
                <a:gd name="T93" fmla="*/ 461 h 890"/>
                <a:gd name="T94" fmla="*/ 877 w 923"/>
                <a:gd name="T95" fmla="*/ 494 h 890"/>
                <a:gd name="T96" fmla="*/ 875 w 923"/>
                <a:gd name="T97" fmla="*/ 530 h 890"/>
                <a:gd name="T98" fmla="*/ 862 w 923"/>
                <a:gd name="T99" fmla="*/ 574 h 890"/>
                <a:gd name="T100" fmla="*/ 466 w 923"/>
                <a:gd name="T101" fmla="*/ 34 h 890"/>
                <a:gd name="T102" fmla="*/ 785 w 923"/>
                <a:gd name="T103" fmla="*/ 205 h 890"/>
                <a:gd name="T104" fmla="*/ 30 w 923"/>
                <a:gd name="T105" fmla="*/ 452 h 890"/>
                <a:gd name="T106" fmla="*/ 904 w 923"/>
                <a:gd name="T107" fmla="*/ 559 h 890"/>
                <a:gd name="T108" fmla="*/ 843 w 923"/>
                <a:gd name="T109" fmla="*/ 629 h 890"/>
                <a:gd name="T110" fmla="*/ 767 w 923"/>
                <a:gd name="T111" fmla="*/ 723 h 890"/>
                <a:gd name="T112" fmla="*/ 602 w 923"/>
                <a:gd name="T113" fmla="*/ 822 h 890"/>
                <a:gd name="T114" fmla="*/ 29 w 923"/>
                <a:gd name="T115" fmla="*/ 425 h 890"/>
                <a:gd name="T116" fmla="*/ 273 w 923"/>
                <a:gd name="T117" fmla="*/ 848 h 890"/>
                <a:gd name="T118" fmla="*/ 373 w 923"/>
                <a:gd name="T119" fmla="*/ 880 h 890"/>
                <a:gd name="T120" fmla="*/ 614 w 923"/>
                <a:gd name="T121" fmla="*/ 860 h 890"/>
                <a:gd name="T122" fmla="*/ 914 w 923"/>
                <a:gd name="T123" fmla="*/ 52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  <a:lnTo>
                    <a:pt x="824" y="655"/>
                  </a:lnTo>
                  <a:close/>
                  <a:moveTo>
                    <a:pt x="484" y="42"/>
                  </a:moveTo>
                  <a:lnTo>
                    <a:pt x="484" y="42"/>
                  </a:lnTo>
                  <a:lnTo>
                    <a:pt x="471" y="40"/>
                  </a:lnTo>
                  <a:lnTo>
                    <a:pt x="461" y="37"/>
                  </a:lnTo>
                  <a:lnTo>
                    <a:pt x="445" y="34"/>
                  </a:lnTo>
                  <a:lnTo>
                    <a:pt x="445" y="34"/>
                  </a:lnTo>
                  <a:lnTo>
                    <a:pt x="457" y="34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4"/>
                  </a:lnTo>
                  <a:lnTo>
                    <a:pt x="485" y="36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92" y="37"/>
                  </a:lnTo>
                  <a:lnTo>
                    <a:pt x="492" y="37"/>
                  </a:lnTo>
                  <a:lnTo>
                    <a:pt x="492" y="40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92" y="41"/>
                  </a:lnTo>
                  <a:lnTo>
                    <a:pt x="492" y="41"/>
                  </a:lnTo>
                  <a:lnTo>
                    <a:pt x="487" y="41"/>
                  </a:lnTo>
                  <a:lnTo>
                    <a:pt x="484" y="42"/>
                  </a:lnTo>
                  <a:lnTo>
                    <a:pt x="484" y="42"/>
                  </a:lnTo>
                  <a:close/>
                  <a:moveTo>
                    <a:pt x="872" y="571"/>
                  </a:moveTo>
                  <a:lnTo>
                    <a:pt x="872" y="571"/>
                  </a:lnTo>
                  <a:lnTo>
                    <a:pt x="870" y="568"/>
                  </a:lnTo>
                  <a:lnTo>
                    <a:pt x="870" y="568"/>
                  </a:lnTo>
                  <a:lnTo>
                    <a:pt x="872" y="568"/>
                  </a:lnTo>
                  <a:lnTo>
                    <a:pt x="872" y="568"/>
                  </a:lnTo>
                  <a:lnTo>
                    <a:pt x="872" y="571"/>
                  </a:lnTo>
                  <a:lnTo>
                    <a:pt x="872" y="571"/>
                  </a:lnTo>
                  <a:close/>
                  <a:moveTo>
                    <a:pt x="785" y="204"/>
                  </a:moveTo>
                  <a:lnTo>
                    <a:pt x="785" y="204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5" y="204"/>
                  </a:lnTo>
                  <a:lnTo>
                    <a:pt x="785" y="204"/>
                  </a:lnTo>
                  <a:close/>
                  <a:moveTo>
                    <a:pt x="861" y="597"/>
                  </a:moveTo>
                  <a:lnTo>
                    <a:pt x="861" y="597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1" y="597"/>
                  </a:lnTo>
                  <a:lnTo>
                    <a:pt x="861" y="597"/>
                  </a:lnTo>
                  <a:close/>
                  <a:moveTo>
                    <a:pt x="29" y="457"/>
                  </a:move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29" y="454"/>
                  </a:lnTo>
                  <a:lnTo>
                    <a:pt x="29" y="457"/>
                  </a:lnTo>
                  <a:lnTo>
                    <a:pt x="29" y="457"/>
                  </a:lnTo>
                  <a:close/>
                  <a:moveTo>
                    <a:pt x="6" y="434"/>
                  </a:moveTo>
                  <a:lnTo>
                    <a:pt x="6" y="434"/>
                  </a:lnTo>
                  <a:lnTo>
                    <a:pt x="6" y="435"/>
                  </a:lnTo>
                  <a:lnTo>
                    <a:pt x="6" y="435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close/>
                  <a:moveTo>
                    <a:pt x="29" y="450"/>
                  </a:moveTo>
                  <a:lnTo>
                    <a:pt x="29" y="450"/>
                  </a:lnTo>
                  <a:lnTo>
                    <a:pt x="29" y="445"/>
                  </a:lnTo>
                  <a:lnTo>
                    <a:pt x="29" y="44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29" y="450"/>
                  </a:lnTo>
                  <a:lnTo>
                    <a:pt x="29" y="450"/>
                  </a:lnTo>
                  <a:close/>
                  <a:moveTo>
                    <a:pt x="27" y="438"/>
                  </a:moveTo>
                  <a:lnTo>
                    <a:pt x="27" y="438"/>
                  </a:lnTo>
                  <a:lnTo>
                    <a:pt x="27" y="437"/>
                  </a:lnTo>
                  <a:lnTo>
                    <a:pt x="27" y="437"/>
                  </a:lnTo>
                  <a:lnTo>
                    <a:pt x="29" y="441"/>
                  </a:lnTo>
                  <a:lnTo>
                    <a:pt x="29" y="441"/>
                  </a:lnTo>
                  <a:lnTo>
                    <a:pt x="27" y="438"/>
                  </a:lnTo>
                  <a:lnTo>
                    <a:pt x="27" y="438"/>
                  </a:lnTo>
                  <a:close/>
                  <a:moveTo>
                    <a:pt x="347" y="871"/>
                  </a:moveTo>
                  <a:lnTo>
                    <a:pt x="347" y="871"/>
                  </a:lnTo>
                  <a:lnTo>
                    <a:pt x="350" y="872"/>
                  </a:lnTo>
                  <a:lnTo>
                    <a:pt x="350" y="872"/>
                  </a:lnTo>
                  <a:lnTo>
                    <a:pt x="347" y="872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4" y="869"/>
                  </a:lnTo>
                  <a:lnTo>
                    <a:pt x="334" y="869"/>
                  </a:lnTo>
                  <a:lnTo>
                    <a:pt x="347" y="871"/>
                  </a:lnTo>
                  <a:lnTo>
                    <a:pt x="347" y="871"/>
                  </a:lnTo>
                  <a:close/>
                  <a:moveTo>
                    <a:pt x="904" y="559"/>
                  </a:moveTo>
                  <a:lnTo>
                    <a:pt x="904" y="559"/>
                  </a:lnTo>
                  <a:lnTo>
                    <a:pt x="904" y="559"/>
                  </a:lnTo>
                  <a:lnTo>
                    <a:pt x="904" y="559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9"/>
                  </a:lnTo>
                  <a:lnTo>
                    <a:pt x="904" y="559"/>
                  </a:lnTo>
                  <a:close/>
                  <a:moveTo>
                    <a:pt x="911" y="528"/>
                  </a:moveTo>
                  <a:lnTo>
                    <a:pt x="911" y="528"/>
                  </a:lnTo>
                  <a:lnTo>
                    <a:pt x="911" y="528"/>
                  </a:lnTo>
                  <a:lnTo>
                    <a:pt x="911" y="528"/>
                  </a:lnTo>
                  <a:lnTo>
                    <a:pt x="911" y="529"/>
                  </a:lnTo>
                  <a:lnTo>
                    <a:pt x="911" y="529"/>
                  </a:lnTo>
                  <a:lnTo>
                    <a:pt x="911" y="528"/>
                  </a:lnTo>
                  <a:lnTo>
                    <a:pt x="911" y="528"/>
                  </a:lnTo>
                  <a:close/>
                  <a:moveTo>
                    <a:pt x="877" y="415"/>
                  </a:moveTo>
                  <a:lnTo>
                    <a:pt x="877" y="415"/>
                  </a:lnTo>
                  <a:lnTo>
                    <a:pt x="876" y="412"/>
                  </a:lnTo>
                  <a:lnTo>
                    <a:pt x="875" y="410"/>
                  </a:lnTo>
                  <a:lnTo>
                    <a:pt x="875" y="407"/>
                  </a:lnTo>
                  <a:lnTo>
                    <a:pt x="873" y="406"/>
                  </a:lnTo>
                  <a:lnTo>
                    <a:pt x="873" y="406"/>
                  </a:lnTo>
                  <a:lnTo>
                    <a:pt x="870" y="391"/>
                  </a:lnTo>
                  <a:lnTo>
                    <a:pt x="866" y="383"/>
                  </a:lnTo>
                  <a:lnTo>
                    <a:pt x="862" y="373"/>
                  </a:lnTo>
                  <a:lnTo>
                    <a:pt x="857" y="357"/>
                  </a:lnTo>
                  <a:lnTo>
                    <a:pt x="857" y="357"/>
                  </a:lnTo>
                  <a:lnTo>
                    <a:pt x="857" y="356"/>
                  </a:lnTo>
                  <a:lnTo>
                    <a:pt x="857" y="356"/>
                  </a:lnTo>
                  <a:lnTo>
                    <a:pt x="876" y="403"/>
                  </a:lnTo>
                  <a:lnTo>
                    <a:pt x="876" y="403"/>
                  </a:lnTo>
                  <a:lnTo>
                    <a:pt x="877" y="410"/>
                  </a:lnTo>
                  <a:lnTo>
                    <a:pt x="877" y="415"/>
                  </a:lnTo>
                  <a:lnTo>
                    <a:pt x="877" y="415"/>
                  </a:lnTo>
                  <a:close/>
                  <a:moveTo>
                    <a:pt x="843" y="629"/>
                  </a:move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close/>
                  <a:moveTo>
                    <a:pt x="782" y="711"/>
                  </a:moveTo>
                  <a:lnTo>
                    <a:pt x="782" y="711"/>
                  </a:lnTo>
                  <a:lnTo>
                    <a:pt x="782" y="712"/>
                  </a:lnTo>
                  <a:lnTo>
                    <a:pt x="782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7" y="715"/>
                  </a:lnTo>
                  <a:lnTo>
                    <a:pt x="777" y="715"/>
                  </a:lnTo>
                  <a:lnTo>
                    <a:pt x="782" y="711"/>
                  </a:lnTo>
                  <a:lnTo>
                    <a:pt x="782" y="711"/>
                  </a:lnTo>
                  <a:close/>
                  <a:moveTo>
                    <a:pt x="725" y="755"/>
                  </a:moveTo>
                  <a:lnTo>
                    <a:pt x="725" y="755"/>
                  </a:lnTo>
                  <a:lnTo>
                    <a:pt x="748" y="739"/>
                  </a:lnTo>
                  <a:lnTo>
                    <a:pt x="748" y="739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59" y="731"/>
                  </a:lnTo>
                  <a:lnTo>
                    <a:pt x="765" y="724"/>
                  </a:lnTo>
                  <a:lnTo>
                    <a:pt x="771" y="717"/>
                  </a:lnTo>
                  <a:lnTo>
                    <a:pt x="771" y="717"/>
                  </a:lnTo>
                  <a:lnTo>
                    <a:pt x="773" y="716"/>
                  </a:lnTo>
                  <a:lnTo>
                    <a:pt x="773" y="716"/>
                  </a:lnTo>
                  <a:lnTo>
                    <a:pt x="770" y="720"/>
                  </a:lnTo>
                  <a:lnTo>
                    <a:pt x="767" y="723"/>
                  </a:lnTo>
                  <a:lnTo>
                    <a:pt x="770" y="721"/>
                  </a:lnTo>
                  <a:lnTo>
                    <a:pt x="770" y="721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58" y="734"/>
                  </a:lnTo>
                  <a:lnTo>
                    <a:pt x="748" y="742"/>
                  </a:lnTo>
                  <a:lnTo>
                    <a:pt x="748" y="742"/>
                  </a:lnTo>
                  <a:lnTo>
                    <a:pt x="747" y="743"/>
                  </a:lnTo>
                  <a:lnTo>
                    <a:pt x="747" y="743"/>
                  </a:lnTo>
                  <a:lnTo>
                    <a:pt x="738" y="751"/>
                  </a:lnTo>
                  <a:lnTo>
                    <a:pt x="738" y="751"/>
                  </a:lnTo>
                  <a:lnTo>
                    <a:pt x="728" y="758"/>
                  </a:lnTo>
                  <a:lnTo>
                    <a:pt x="728" y="758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3" y="766"/>
                  </a:lnTo>
                  <a:lnTo>
                    <a:pt x="720" y="761"/>
                  </a:lnTo>
                  <a:lnTo>
                    <a:pt x="725" y="757"/>
                  </a:lnTo>
                  <a:lnTo>
                    <a:pt x="727" y="755"/>
                  </a:lnTo>
                  <a:lnTo>
                    <a:pt x="725" y="755"/>
                  </a:lnTo>
                  <a:lnTo>
                    <a:pt x="725" y="755"/>
                  </a:lnTo>
                  <a:close/>
                  <a:moveTo>
                    <a:pt x="607" y="820"/>
                  </a:moveTo>
                  <a:lnTo>
                    <a:pt x="607" y="820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7" y="820"/>
                  </a:lnTo>
                  <a:lnTo>
                    <a:pt x="602" y="822"/>
                  </a:lnTo>
                  <a:lnTo>
                    <a:pt x="602" y="822"/>
                  </a:lnTo>
                  <a:lnTo>
                    <a:pt x="599" y="823"/>
                  </a:lnTo>
                  <a:lnTo>
                    <a:pt x="599" y="823"/>
                  </a:lnTo>
                  <a:lnTo>
                    <a:pt x="597" y="823"/>
                  </a:lnTo>
                  <a:lnTo>
                    <a:pt x="597" y="823"/>
                  </a:lnTo>
                  <a:lnTo>
                    <a:pt x="603" y="820"/>
                  </a:lnTo>
                  <a:lnTo>
                    <a:pt x="614" y="815"/>
                  </a:lnTo>
                  <a:lnTo>
                    <a:pt x="639" y="805"/>
                  </a:lnTo>
                  <a:lnTo>
                    <a:pt x="639" y="805"/>
                  </a:lnTo>
                  <a:lnTo>
                    <a:pt x="641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37" y="807"/>
                  </a:lnTo>
                  <a:lnTo>
                    <a:pt x="607" y="820"/>
                  </a:lnTo>
                  <a:close/>
                  <a:moveTo>
                    <a:pt x="530" y="841"/>
                  </a:moveTo>
                  <a:lnTo>
                    <a:pt x="530" y="841"/>
                  </a:lnTo>
                  <a:lnTo>
                    <a:pt x="529" y="841"/>
                  </a:lnTo>
                  <a:lnTo>
                    <a:pt x="529" y="841"/>
                  </a:lnTo>
                  <a:lnTo>
                    <a:pt x="523" y="842"/>
                  </a:lnTo>
                  <a:lnTo>
                    <a:pt x="523" y="842"/>
                  </a:lnTo>
                  <a:lnTo>
                    <a:pt x="525" y="841"/>
                  </a:lnTo>
                  <a:lnTo>
                    <a:pt x="525" y="841"/>
                  </a:lnTo>
                  <a:lnTo>
                    <a:pt x="530" y="841"/>
                  </a:lnTo>
                  <a:lnTo>
                    <a:pt x="530" y="841"/>
                  </a:lnTo>
                  <a:close/>
                  <a:moveTo>
                    <a:pt x="31" y="452"/>
                  </a:moveTo>
                  <a:lnTo>
                    <a:pt x="31" y="452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31" y="452"/>
                  </a:lnTo>
                  <a:lnTo>
                    <a:pt x="31" y="452"/>
                  </a:lnTo>
                  <a:close/>
                  <a:moveTo>
                    <a:pt x="29" y="425"/>
                  </a:moveTo>
                  <a:lnTo>
                    <a:pt x="29" y="425"/>
                  </a:lnTo>
                  <a:lnTo>
                    <a:pt x="29" y="425"/>
                  </a:lnTo>
                  <a:lnTo>
                    <a:pt x="30" y="425"/>
                  </a:lnTo>
                  <a:lnTo>
                    <a:pt x="30" y="430"/>
                  </a:lnTo>
                  <a:lnTo>
                    <a:pt x="30" y="430"/>
                  </a:lnTo>
                  <a:lnTo>
                    <a:pt x="29" y="425"/>
                  </a:lnTo>
                  <a:lnTo>
                    <a:pt x="29" y="425"/>
                  </a:lnTo>
                  <a:close/>
                  <a:moveTo>
                    <a:pt x="81" y="689"/>
                  </a:moveTo>
                  <a:lnTo>
                    <a:pt x="81" y="689"/>
                  </a:lnTo>
                  <a:lnTo>
                    <a:pt x="86" y="696"/>
                  </a:lnTo>
                  <a:lnTo>
                    <a:pt x="86" y="696"/>
                  </a:lnTo>
                  <a:lnTo>
                    <a:pt x="81" y="690"/>
                  </a:lnTo>
                  <a:lnTo>
                    <a:pt x="81" y="689"/>
                  </a:lnTo>
                  <a:lnTo>
                    <a:pt x="81" y="689"/>
                  </a:lnTo>
                  <a:close/>
                  <a:moveTo>
                    <a:pt x="128" y="746"/>
                  </a:moveTo>
                  <a:lnTo>
                    <a:pt x="128" y="746"/>
                  </a:lnTo>
                  <a:lnTo>
                    <a:pt x="130" y="747"/>
                  </a:lnTo>
                  <a:lnTo>
                    <a:pt x="130" y="747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273" y="848"/>
                  </a:moveTo>
                  <a:lnTo>
                    <a:pt x="273" y="848"/>
                  </a:lnTo>
                  <a:lnTo>
                    <a:pt x="279" y="850"/>
                  </a:lnTo>
                  <a:lnTo>
                    <a:pt x="279" y="850"/>
                  </a:lnTo>
                  <a:lnTo>
                    <a:pt x="279" y="849"/>
                  </a:lnTo>
                  <a:lnTo>
                    <a:pt x="279" y="849"/>
                  </a:lnTo>
                  <a:lnTo>
                    <a:pt x="286" y="853"/>
                  </a:lnTo>
                  <a:lnTo>
                    <a:pt x="286" y="853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close/>
                  <a:moveTo>
                    <a:pt x="301" y="861"/>
                  </a:moveTo>
                  <a:lnTo>
                    <a:pt x="301" y="861"/>
                  </a:lnTo>
                  <a:lnTo>
                    <a:pt x="308" y="862"/>
                  </a:lnTo>
                  <a:lnTo>
                    <a:pt x="305" y="862"/>
                  </a:lnTo>
                  <a:lnTo>
                    <a:pt x="305" y="862"/>
                  </a:lnTo>
                  <a:lnTo>
                    <a:pt x="301" y="861"/>
                  </a:lnTo>
                  <a:lnTo>
                    <a:pt x="301" y="861"/>
                  </a:lnTo>
                  <a:close/>
                  <a:moveTo>
                    <a:pt x="397" y="884"/>
                  </a:moveTo>
                  <a:lnTo>
                    <a:pt x="397" y="884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397" y="884"/>
                  </a:lnTo>
                  <a:lnTo>
                    <a:pt x="397" y="884"/>
                  </a:lnTo>
                  <a:close/>
                  <a:moveTo>
                    <a:pt x="427" y="888"/>
                  </a:moveTo>
                  <a:lnTo>
                    <a:pt x="429" y="887"/>
                  </a:lnTo>
                  <a:lnTo>
                    <a:pt x="429" y="887"/>
                  </a:lnTo>
                  <a:lnTo>
                    <a:pt x="424" y="887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0" y="884"/>
                  </a:lnTo>
                  <a:lnTo>
                    <a:pt x="410" y="884"/>
                  </a:lnTo>
                  <a:lnTo>
                    <a:pt x="397" y="883"/>
                  </a:lnTo>
                  <a:lnTo>
                    <a:pt x="386" y="881"/>
                  </a:lnTo>
                  <a:lnTo>
                    <a:pt x="378" y="881"/>
                  </a:lnTo>
                  <a:lnTo>
                    <a:pt x="369" y="880"/>
                  </a:lnTo>
                  <a:lnTo>
                    <a:pt x="373" y="880"/>
                  </a:lnTo>
                  <a:lnTo>
                    <a:pt x="373" y="880"/>
                  </a:lnTo>
                  <a:lnTo>
                    <a:pt x="353" y="876"/>
                  </a:lnTo>
                  <a:lnTo>
                    <a:pt x="335" y="872"/>
                  </a:lnTo>
                  <a:lnTo>
                    <a:pt x="335" y="872"/>
                  </a:lnTo>
                  <a:lnTo>
                    <a:pt x="335" y="871"/>
                  </a:lnTo>
                  <a:lnTo>
                    <a:pt x="338" y="871"/>
                  </a:lnTo>
                  <a:lnTo>
                    <a:pt x="347" y="873"/>
                  </a:lnTo>
                  <a:lnTo>
                    <a:pt x="347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3" y="873"/>
                  </a:lnTo>
                  <a:lnTo>
                    <a:pt x="353" y="873"/>
                  </a:lnTo>
                  <a:lnTo>
                    <a:pt x="365" y="876"/>
                  </a:lnTo>
                  <a:lnTo>
                    <a:pt x="378" y="879"/>
                  </a:lnTo>
                  <a:lnTo>
                    <a:pt x="378" y="879"/>
                  </a:lnTo>
                  <a:lnTo>
                    <a:pt x="405" y="883"/>
                  </a:lnTo>
                  <a:lnTo>
                    <a:pt x="434" y="884"/>
                  </a:lnTo>
                  <a:lnTo>
                    <a:pt x="434" y="884"/>
                  </a:lnTo>
                  <a:lnTo>
                    <a:pt x="429" y="887"/>
                  </a:lnTo>
                  <a:lnTo>
                    <a:pt x="429" y="887"/>
                  </a:lnTo>
                  <a:lnTo>
                    <a:pt x="427" y="888"/>
                  </a:lnTo>
                  <a:lnTo>
                    <a:pt x="427" y="888"/>
                  </a:lnTo>
                  <a:close/>
                  <a:moveTo>
                    <a:pt x="614" y="860"/>
                  </a:moveTo>
                  <a:lnTo>
                    <a:pt x="614" y="860"/>
                  </a:lnTo>
                  <a:lnTo>
                    <a:pt x="617" y="860"/>
                  </a:lnTo>
                  <a:lnTo>
                    <a:pt x="617" y="860"/>
                  </a:lnTo>
                  <a:lnTo>
                    <a:pt x="629" y="856"/>
                  </a:lnTo>
                  <a:lnTo>
                    <a:pt x="629" y="856"/>
                  </a:lnTo>
                  <a:lnTo>
                    <a:pt x="614" y="860"/>
                  </a:lnTo>
                  <a:lnTo>
                    <a:pt x="614" y="860"/>
                  </a:lnTo>
                  <a:close/>
                  <a:moveTo>
                    <a:pt x="908" y="556"/>
                  </a:moveTo>
                  <a:lnTo>
                    <a:pt x="908" y="556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08" y="559"/>
                  </a:lnTo>
                  <a:lnTo>
                    <a:pt x="908" y="559"/>
                  </a:lnTo>
                  <a:lnTo>
                    <a:pt x="908" y="556"/>
                  </a:lnTo>
                  <a:lnTo>
                    <a:pt x="908" y="556"/>
                  </a:lnTo>
                  <a:close/>
                  <a:moveTo>
                    <a:pt x="918" y="520"/>
                  </a:moveTo>
                  <a:lnTo>
                    <a:pt x="917" y="520"/>
                  </a:lnTo>
                  <a:lnTo>
                    <a:pt x="917" y="520"/>
                  </a:lnTo>
                  <a:lnTo>
                    <a:pt x="917" y="524"/>
                  </a:lnTo>
                  <a:lnTo>
                    <a:pt x="917" y="533"/>
                  </a:lnTo>
                  <a:lnTo>
                    <a:pt x="914" y="552"/>
                  </a:lnTo>
                  <a:lnTo>
                    <a:pt x="914" y="552"/>
                  </a:lnTo>
                  <a:lnTo>
                    <a:pt x="911" y="556"/>
                  </a:lnTo>
                  <a:lnTo>
                    <a:pt x="911" y="556"/>
                  </a:lnTo>
                  <a:lnTo>
                    <a:pt x="911" y="551"/>
                  </a:lnTo>
                  <a:lnTo>
                    <a:pt x="912" y="537"/>
                  </a:lnTo>
                  <a:lnTo>
                    <a:pt x="912" y="537"/>
                  </a:lnTo>
                  <a:lnTo>
                    <a:pt x="910" y="551"/>
                  </a:lnTo>
                  <a:lnTo>
                    <a:pt x="910" y="551"/>
                  </a:lnTo>
                  <a:lnTo>
                    <a:pt x="911" y="544"/>
                  </a:lnTo>
                  <a:lnTo>
                    <a:pt x="911" y="538"/>
                  </a:lnTo>
                  <a:lnTo>
                    <a:pt x="911" y="538"/>
                  </a:lnTo>
                  <a:lnTo>
                    <a:pt x="912" y="530"/>
                  </a:lnTo>
                  <a:lnTo>
                    <a:pt x="912" y="530"/>
                  </a:lnTo>
                  <a:lnTo>
                    <a:pt x="914" y="534"/>
                  </a:lnTo>
                  <a:lnTo>
                    <a:pt x="914" y="534"/>
                  </a:lnTo>
                  <a:lnTo>
                    <a:pt x="914" y="529"/>
                  </a:lnTo>
                  <a:lnTo>
                    <a:pt x="914" y="525"/>
                  </a:lnTo>
                  <a:lnTo>
                    <a:pt x="915" y="520"/>
                  </a:lnTo>
                  <a:lnTo>
                    <a:pt x="914" y="515"/>
                  </a:lnTo>
                  <a:lnTo>
                    <a:pt x="914" y="515"/>
                  </a:lnTo>
                  <a:lnTo>
                    <a:pt x="915" y="513"/>
                  </a:lnTo>
                  <a:lnTo>
                    <a:pt x="915" y="514"/>
                  </a:lnTo>
                  <a:lnTo>
                    <a:pt x="915" y="518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17" y="522"/>
                  </a:lnTo>
                  <a:lnTo>
                    <a:pt x="917" y="522"/>
                  </a:lnTo>
                  <a:lnTo>
                    <a:pt x="917" y="510"/>
                  </a:lnTo>
                  <a:lnTo>
                    <a:pt x="915" y="502"/>
                  </a:lnTo>
                  <a:lnTo>
                    <a:pt x="915" y="502"/>
                  </a:lnTo>
                  <a:lnTo>
                    <a:pt x="917" y="494"/>
                  </a:lnTo>
                  <a:lnTo>
                    <a:pt x="918" y="492"/>
                  </a:lnTo>
                  <a:lnTo>
                    <a:pt x="918" y="492"/>
                  </a:lnTo>
                  <a:lnTo>
                    <a:pt x="917" y="502"/>
                  </a:lnTo>
                  <a:lnTo>
                    <a:pt x="918" y="507"/>
                  </a:lnTo>
                  <a:lnTo>
                    <a:pt x="918" y="510"/>
                  </a:lnTo>
                  <a:lnTo>
                    <a:pt x="918" y="520"/>
                  </a:lnTo>
                  <a:lnTo>
                    <a:pt x="918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9" name="Freeform 25"/>
            <p:cNvSpPr>
              <a:spLocks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67 w 923"/>
                <a:gd name="T1" fmla="*/ 793 h 890"/>
                <a:gd name="T2" fmla="*/ 578 w 923"/>
                <a:gd name="T3" fmla="*/ 822 h 890"/>
                <a:gd name="T4" fmla="*/ 594 w 923"/>
                <a:gd name="T5" fmla="*/ 827 h 890"/>
                <a:gd name="T6" fmla="*/ 498 w 923"/>
                <a:gd name="T7" fmla="*/ 835 h 890"/>
                <a:gd name="T8" fmla="*/ 448 w 923"/>
                <a:gd name="T9" fmla="*/ 835 h 890"/>
                <a:gd name="T10" fmla="*/ 361 w 923"/>
                <a:gd name="T11" fmla="*/ 823 h 890"/>
                <a:gd name="T12" fmla="*/ 263 w 923"/>
                <a:gd name="T13" fmla="*/ 789 h 890"/>
                <a:gd name="T14" fmla="*/ 236 w 923"/>
                <a:gd name="T15" fmla="*/ 778 h 890"/>
                <a:gd name="T16" fmla="*/ 330 w 923"/>
                <a:gd name="T17" fmla="*/ 820 h 890"/>
                <a:gd name="T18" fmla="*/ 349 w 923"/>
                <a:gd name="T19" fmla="*/ 829 h 890"/>
                <a:gd name="T20" fmla="*/ 228 w 923"/>
                <a:gd name="T21" fmla="*/ 777 h 890"/>
                <a:gd name="T22" fmla="*/ 94 w 923"/>
                <a:gd name="T23" fmla="*/ 636 h 890"/>
                <a:gd name="T24" fmla="*/ 72 w 923"/>
                <a:gd name="T25" fmla="*/ 587 h 890"/>
                <a:gd name="T26" fmla="*/ 149 w 923"/>
                <a:gd name="T27" fmla="*/ 697 h 890"/>
                <a:gd name="T28" fmla="*/ 186 w 923"/>
                <a:gd name="T29" fmla="*/ 734 h 890"/>
                <a:gd name="T30" fmla="*/ 151 w 923"/>
                <a:gd name="T31" fmla="*/ 694 h 890"/>
                <a:gd name="T32" fmla="*/ 52 w 923"/>
                <a:gd name="T33" fmla="*/ 513 h 890"/>
                <a:gd name="T34" fmla="*/ 31 w 923"/>
                <a:gd name="T35" fmla="*/ 448 h 890"/>
                <a:gd name="T36" fmla="*/ 71 w 923"/>
                <a:gd name="T37" fmla="*/ 276 h 890"/>
                <a:gd name="T38" fmla="*/ 126 w 923"/>
                <a:gd name="T39" fmla="*/ 198 h 890"/>
                <a:gd name="T40" fmla="*/ 327 w 923"/>
                <a:gd name="T41" fmla="*/ 99 h 890"/>
                <a:gd name="T42" fmla="*/ 397 w 923"/>
                <a:gd name="T43" fmla="*/ 79 h 890"/>
                <a:gd name="T44" fmla="*/ 509 w 923"/>
                <a:gd name="T45" fmla="*/ 71 h 890"/>
                <a:gd name="T46" fmla="*/ 354 w 923"/>
                <a:gd name="T47" fmla="*/ 74 h 890"/>
                <a:gd name="T48" fmla="*/ 46 w 923"/>
                <a:gd name="T49" fmla="*/ 250 h 890"/>
                <a:gd name="T50" fmla="*/ 18 w 923"/>
                <a:gd name="T51" fmla="*/ 522 h 890"/>
                <a:gd name="T52" fmla="*/ 73 w 923"/>
                <a:gd name="T53" fmla="*/ 675 h 890"/>
                <a:gd name="T54" fmla="*/ 35 w 923"/>
                <a:gd name="T55" fmla="*/ 621 h 890"/>
                <a:gd name="T56" fmla="*/ 49 w 923"/>
                <a:gd name="T57" fmla="*/ 654 h 890"/>
                <a:gd name="T58" fmla="*/ 157 w 923"/>
                <a:gd name="T59" fmla="*/ 782 h 890"/>
                <a:gd name="T60" fmla="*/ 343 w 923"/>
                <a:gd name="T61" fmla="*/ 876 h 890"/>
                <a:gd name="T62" fmla="*/ 488 w 923"/>
                <a:gd name="T63" fmla="*/ 888 h 890"/>
                <a:gd name="T64" fmla="*/ 568 w 923"/>
                <a:gd name="T65" fmla="*/ 875 h 890"/>
                <a:gd name="T66" fmla="*/ 701 w 923"/>
                <a:gd name="T67" fmla="*/ 824 h 890"/>
                <a:gd name="T68" fmla="*/ 830 w 923"/>
                <a:gd name="T69" fmla="*/ 720 h 890"/>
                <a:gd name="T70" fmla="*/ 861 w 923"/>
                <a:gd name="T71" fmla="*/ 658 h 890"/>
                <a:gd name="T72" fmla="*/ 873 w 923"/>
                <a:gd name="T73" fmla="*/ 658 h 890"/>
                <a:gd name="T74" fmla="*/ 885 w 923"/>
                <a:gd name="T75" fmla="*/ 614 h 890"/>
                <a:gd name="T76" fmla="*/ 915 w 923"/>
                <a:gd name="T77" fmla="*/ 433 h 890"/>
                <a:gd name="T78" fmla="*/ 843 w 923"/>
                <a:gd name="T79" fmla="*/ 243 h 890"/>
                <a:gd name="T80" fmla="*/ 729 w 923"/>
                <a:gd name="T81" fmla="*/ 113 h 890"/>
                <a:gd name="T82" fmla="*/ 692 w 923"/>
                <a:gd name="T83" fmla="*/ 75 h 890"/>
                <a:gd name="T84" fmla="*/ 603 w 923"/>
                <a:gd name="T85" fmla="*/ 36 h 890"/>
                <a:gd name="T86" fmla="*/ 495 w 923"/>
                <a:gd name="T87" fmla="*/ 9 h 890"/>
                <a:gd name="T88" fmla="*/ 443 w 923"/>
                <a:gd name="T89" fmla="*/ 2 h 890"/>
                <a:gd name="T90" fmla="*/ 350 w 923"/>
                <a:gd name="T91" fmla="*/ 6 h 890"/>
                <a:gd name="T92" fmla="*/ 403 w 923"/>
                <a:gd name="T93" fmla="*/ 11 h 890"/>
                <a:gd name="T94" fmla="*/ 477 w 923"/>
                <a:gd name="T95" fmla="*/ 18 h 890"/>
                <a:gd name="T96" fmla="*/ 368 w 923"/>
                <a:gd name="T97" fmla="*/ 18 h 890"/>
                <a:gd name="T98" fmla="*/ 376 w 923"/>
                <a:gd name="T99" fmla="*/ 30 h 890"/>
                <a:gd name="T100" fmla="*/ 494 w 923"/>
                <a:gd name="T101" fmla="*/ 41 h 890"/>
                <a:gd name="T102" fmla="*/ 601 w 923"/>
                <a:gd name="T103" fmla="*/ 74 h 890"/>
                <a:gd name="T104" fmla="*/ 606 w 923"/>
                <a:gd name="T105" fmla="*/ 76 h 890"/>
                <a:gd name="T106" fmla="*/ 744 w 923"/>
                <a:gd name="T107" fmla="*/ 166 h 890"/>
                <a:gd name="T108" fmla="*/ 822 w 923"/>
                <a:gd name="T109" fmla="*/ 266 h 890"/>
                <a:gd name="T110" fmla="*/ 824 w 923"/>
                <a:gd name="T111" fmla="*/ 273 h 890"/>
                <a:gd name="T112" fmla="*/ 869 w 923"/>
                <a:gd name="T113" fmla="*/ 399 h 890"/>
                <a:gd name="T114" fmla="*/ 883 w 923"/>
                <a:gd name="T115" fmla="*/ 453 h 890"/>
                <a:gd name="T116" fmla="*/ 881 w 923"/>
                <a:gd name="T117" fmla="*/ 482 h 890"/>
                <a:gd name="T118" fmla="*/ 877 w 923"/>
                <a:gd name="T119" fmla="*/ 445 h 890"/>
                <a:gd name="T120" fmla="*/ 872 w 923"/>
                <a:gd name="T121" fmla="*/ 549 h 890"/>
                <a:gd name="T122" fmla="*/ 862 w 923"/>
                <a:gd name="T123" fmla="*/ 57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" name="Freeform 26"/>
            <p:cNvSpPr>
              <a:spLocks/>
            </p:cNvSpPr>
            <p:nvPr/>
          </p:nvSpPr>
          <p:spPr bwMode="auto">
            <a:xfrm>
              <a:off x="-2794000" y="2333625"/>
              <a:ext cx="74612" cy="14288"/>
            </a:xfrm>
            <a:custGeom>
              <a:avLst/>
              <a:gdLst>
                <a:gd name="T0" fmla="*/ 39 w 47"/>
                <a:gd name="T1" fmla="*/ 9 h 9"/>
                <a:gd name="T2" fmla="*/ 39 w 47"/>
                <a:gd name="T3" fmla="*/ 9 h 9"/>
                <a:gd name="T4" fmla="*/ 26 w 47"/>
                <a:gd name="T5" fmla="*/ 7 h 9"/>
                <a:gd name="T6" fmla="*/ 16 w 47"/>
                <a:gd name="T7" fmla="*/ 4 h 9"/>
                <a:gd name="T8" fmla="*/ 0 w 47"/>
                <a:gd name="T9" fmla="*/ 1 h 9"/>
                <a:gd name="T10" fmla="*/ 0 w 47"/>
                <a:gd name="T11" fmla="*/ 1 h 9"/>
                <a:gd name="T12" fmla="*/ 12 w 47"/>
                <a:gd name="T13" fmla="*/ 1 h 9"/>
                <a:gd name="T14" fmla="*/ 16 w 47"/>
                <a:gd name="T15" fmla="*/ 0 h 9"/>
                <a:gd name="T16" fmla="*/ 16 w 47"/>
                <a:gd name="T17" fmla="*/ 0 h 9"/>
                <a:gd name="T18" fmla="*/ 15 w 47"/>
                <a:gd name="T19" fmla="*/ 0 h 9"/>
                <a:gd name="T20" fmla="*/ 15 w 47"/>
                <a:gd name="T21" fmla="*/ 0 h 9"/>
                <a:gd name="T22" fmla="*/ 21 w 47"/>
                <a:gd name="T23" fmla="*/ 1 h 9"/>
                <a:gd name="T24" fmla="*/ 27 w 47"/>
                <a:gd name="T25" fmla="*/ 1 h 9"/>
                <a:gd name="T26" fmla="*/ 32 w 47"/>
                <a:gd name="T27" fmla="*/ 1 h 9"/>
                <a:gd name="T28" fmla="*/ 40 w 47"/>
                <a:gd name="T29" fmla="*/ 3 h 9"/>
                <a:gd name="T30" fmla="*/ 38 w 47"/>
                <a:gd name="T31" fmla="*/ 3 h 9"/>
                <a:gd name="T32" fmla="*/ 38 w 47"/>
                <a:gd name="T33" fmla="*/ 3 h 9"/>
                <a:gd name="T34" fmla="*/ 47 w 47"/>
                <a:gd name="T35" fmla="*/ 4 h 9"/>
                <a:gd name="T36" fmla="*/ 47 w 47"/>
                <a:gd name="T37" fmla="*/ 4 h 9"/>
                <a:gd name="T38" fmla="*/ 47 w 47"/>
                <a:gd name="T39" fmla="*/ 7 h 9"/>
                <a:gd name="T40" fmla="*/ 45 w 47"/>
                <a:gd name="T41" fmla="*/ 5 h 9"/>
                <a:gd name="T42" fmla="*/ 36 w 47"/>
                <a:gd name="T43" fmla="*/ 5 h 9"/>
                <a:gd name="T44" fmla="*/ 47 w 47"/>
                <a:gd name="T45" fmla="*/ 7 h 9"/>
                <a:gd name="T46" fmla="*/ 47 w 47"/>
                <a:gd name="T47" fmla="*/ 7 h 9"/>
                <a:gd name="T48" fmla="*/ 47 w 47"/>
                <a:gd name="T49" fmla="*/ 8 h 9"/>
                <a:gd name="T50" fmla="*/ 47 w 47"/>
                <a:gd name="T51" fmla="*/ 8 h 9"/>
                <a:gd name="T52" fmla="*/ 42 w 47"/>
                <a:gd name="T53" fmla="*/ 8 h 9"/>
                <a:gd name="T54" fmla="*/ 39 w 47"/>
                <a:gd name="T55" fmla="*/ 9 h 9"/>
                <a:gd name="T56" fmla="*/ 39 w 4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9">
                  <a:moveTo>
                    <a:pt x="39" y="9"/>
                  </a:moveTo>
                  <a:lnTo>
                    <a:pt x="39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-2119313" y="318293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" name="Freeform 28"/>
            <p:cNvSpPr>
              <a:spLocks/>
            </p:cNvSpPr>
            <p:nvPr/>
          </p:nvSpPr>
          <p:spPr bwMode="auto">
            <a:xfrm>
              <a:off x="-2259013" y="2601913"/>
              <a:ext cx="4762" cy="476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  <a:gd name="T16" fmla="*/ 3 w 3"/>
                <a:gd name="T17" fmla="*/ 2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" name="Freeform 29"/>
            <p:cNvSpPr>
              <a:spLocks/>
            </p:cNvSpPr>
            <p:nvPr/>
          </p:nvSpPr>
          <p:spPr bwMode="auto">
            <a:xfrm>
              <a:off x="-2133600" y="3203575"/>
              <a:ext cx="7937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16 h 16"/>
                <a:gd name="T4" fmla="*/ 5 w 5"/>
                <a:gd name="T5" fmla="*/ 0 h 16"/>
                <a:gd name="T6" fmla="*/ 5 w 5"/>
                <a:gd name="T7" fmla="*/ 0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4" name="Freeform 30"/>
            <p:cNvSpPr>
              <a:spLocks/>
            </p:cNvSpPr>
            <p:nvPr/>
          </p:nvSpPr>
          <p:spPr bwMode="auto">
            <a:xfrm>
              <a:off x="-3454400" y="30019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2 h 3"/>
                <a:gd name="T4" fmla="*/ 0 h 3"/>
                <a:gd name="T5" fmla="*/ 0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" name="Freeform 31"/>
            <p:cNvSpPr>
              <a:spLocks/>
            </p:cNvSpPr>
            <p:nvPr/>
          </p:nvSpPr>
          <p:spPr bwMode="auto">
            <a:xfrm>
              <a:off x="-3490913" y="2970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" name="Freeform 32"/>
            <p:cNvSpPr>
              <a:spLocks/>
            </p:cNvSpPr>
            <p:nvPr/>
          </p:nvSpPr>
          <p:spPr bwMode="auto">
            <a:xfrm>
              <a:off x="-3454400" y="2987675"/>
              <a:ext cx="1587" cy="11113"/>
            </a:xfrm>
            <a:custGeom>
              <a:avLst/>
              <a:gdLst>
                <a:gd name="T0" fmla="*/ 0 w 1"/>
                <a:gd name="T1" fmla="*/ 5 h 7"/>
                <a:gd name="T2" fmla="*/ 0 w 1"/>
                <a:gd name="T3" fmla="*/ 5 h 7"/>
                <a:gd name="T4" fmla="*/ 0 w 1"/>
                <a:gd name="T5" fmla="*/ 0 h 7"/>
                <a:gd name="T6" fmla="*/ 0 w 1"/>
                <a:gd name="T7" fmla="*/ 0 h 7"/>
                <a:gd name="T8" fmla="*/ 1 w 1"/>
                <a:gd name="T9" fmla="*/ 7 h 7"/>
                <a:gd name="T10" fmla="*/ 1 w 1"/>
                <a:gd name="T11" fmla="*/ 7 h 7"/>
                <a:gd name="T12" fmla="*/ 0 w 1"/>
                <a:gd name="T13" fmla="*/ 5 h 7"/>
                <a:gd name="T14" fmla="*/ 0 w 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7" name="Freeform 33"/>
            <p:cNvSpPr>
              <a:spLocks/>
            </p:cNvSpPr>
            <p:nvPr/>
          </p:nvSpPr>
          <p:spPr bwMode="auto">
            <a:xfrm>
              <a:off x="-3457575" y="2974975"/>
              <a:ext cx="3175" cy="6350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1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8" name="Freeform 34"/>
            <p:cNvSpPr>
              <a:spLocks/>
            </p:cNvSpPr>
            <p:nvPr/>
          </p:nvSpPr>
          <p:spPr bwMode="auto">
            <a:xfrm>
              <a:off x="-2970213" y="3660775"/>
              <a:ext cx="25400" cy="4763"/>
            </a:xfrm>
            <a:custGeom>
              <a:avLst/>
              <a:gdLst>
                <a:gd name="T0" fmla="*/ 13 w 16"/>
                <a:gd name="T1" fmla="*/ 2 h 3"/>
                <a:gd name="T2" fmla="*/ 13 w 16"/>
                <a:gd name="T3" fmla="*/ 2 h 3"/>
                <a:gd name="T4" fmla="*/ 16 w 16"/>
                <a:gd name="T5" fmla="*/ 3 h 3"/>
                <a:gd name="T6" fmla="*/ 16 w 16"/>
                <a:gd name="T7" fmla="*/ 3 h 3"/>
                <a:gd name="T8" fmla="*/ 13 w 16"/>
                <a:gd name="T9" fmla="*/ 3 h 3"/>
                <a:gd name="T10" fmla="*/ 1 w 16"/>
                <a:gd name="T11" fmla="*/ 0 h 3"/>
                <a:gd name="T12" fmla="*/ 1 w 16"/>
                <a:gd name="T13" fmla="*/ 0 h 3"/>
                <a:gd name="T14" fmla="*/ 0 w 16"/>
                <a:gd name="T15" fmla="*/ 0 h 3"/>
                <a:gd name="T16" fmla="*/ 0 w 16"/>
                <a:gd name="T17" fmla="*/ 0 h 3"/>
                <a:gd name="T18" fmla="*/ 13 w 16"/>
                <a:gd name="T19" fmla="*/ 2 h 3"/>
                <a:gd name="T20" fmla="*/ 13 w 16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-2065338" y="31654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0" name="Freeform 36"/>
            <p:cNvSpPr>
              <a:spLocks/>
            </p:cNvSpPr>
            <p:nvPr/>
          </p:nvSpPr>
          <p:spPr bwMode="auto">
            <a:xfrm>
              <a:off x="-2054225" y="31194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1" name="Freeform 37"/>
            <p:cNvSpPr>
              <a:spLocks/>
            </p:cNvSpPr>
            <p:nvPr/>
          </p:nvSpPr>
          <p:spPr bwMode="auto">
            <a:xfrm>
              <a:off x="-2139950" y="2846388"/>
              <a:ext cx="31750" cy="93663"/>
            </a:xfrm>
            <a:custGeom>
              <a:avLst/>
              <a:gdLst>
                <a:gd name="T0" fmla="*/ 20 w 20"/>
                <a:gd name="T1" fmla="*/ 59 h 59"/>
                <a:gd name="T2" fmla="*/ 20 w 20"/>
                <a:gd name="T3" fmla="*/ 59 h 59"/>
                <a:gd name="T4" fmla="*/ 19 w 20"/>
                <a:gd name="T5" fmla="*/ 56 h 59"/>
                <a:gd name="T6" fmla="*/ 18 w 20"/>
                <a:gd name="T7" fmla="*/ 54 h 59"/>
                <a:gd name="T8" fmla="*/ 18 w 20"/>
                <a:gd name="T9" fmla="*/ 51 h 59"/>
                <a:gd name="T10" fmla="*/ 16 w 20"/>
                <a:gd name="T11" fmla="*/ 50 h 59"/>
                <a:gd name="T12" fmla="*/ 16 w 20"/>
                <a:gd name="T13" fmla="*/ 50 h 59"/>
                <a:gd name="T14" fmla="*/ 13 w 20"/>
                <a:gd name="T15" fmla="*/ 35 h 59"/>
                <a:gd name="T16" fmla="*/ 9 w 20"/>
                <a:gd name="T17" fmla="*/ 27 h 59"/>
                <a:gd name="T18" fmla="*/ 5 w 20"/>
                <a:gd name="T19" fmla="*/ 17 h 59"/>
                <a:gd name="T20" fmla="*/ 0 w 20"/>
                <a:gd name="T21" fmla="*/ 1 h 59"/>
                <a:gd name="T22" fmla="*/ 0 w 20"/>
                <a:gd name="T23" fmla="*/ 1 h 59"/>
                <a:gd name="T24" fmla="*/ 0 w 20"/>
                <a:gd name="T25" fmla="*/ 0 h 59"/>
                <a:gd name="T26" fmla="*/ 0 w 20"/>
                <a:gd name="T27" fmla="*/ 0 h 59"/>
                <a:gd name="T28" fmla="*/ 19 w 20"/>
                <a:gd name="T29" fmla="*/ 47 h 59"/>
                <a:gd name="T30" fmla="*/ 19 w 20"/>
                <a:gd name="T31" fmla="*/ 47 h 59"/>
                <a:gd name="T32" fmla="*/ 20 w 20"/>
                <a:gd name="T33" fmla="*/ 54 h 59"/>
                <a:gd name="T34" fmla="*/ 20 w 20"/>
                <a:gd name="T35" fmla="*/ 59 h 59"/>
                <a:gd name="T36" fmla="*/ 20 w 2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lnTo>
                    <a:pt x="20" y="59"/>
                  </a:lnTo>
                  <a:lnTo>
                    <a:pt x="19" y="56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54"/>
                  </a:lnTo>
                  <a:lnTo>
                    <a:pt x="20" y="59"/>
                  </a:lnTo>
                  <a:lnTo>
                    <a:pt x="20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-2162175" y="3279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-2268538" y="3409950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1 h 6"/>
                <a:gd name="T6" fmla="*/ 6 w 6"/>
                <a:gd name="T7" fmla="*/ 1 h 6"/>
                <a:gd name="T8" fmla="*/ 5 w 6"/>
                <a:gd name="T9" fmla="*/ 2 h 6"/>
                <a:gd name="T10" fmla="*/ 5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1 w 6"/>
                <a:gd name="T17" fmla="*/ 4 h 6"/>
                <a:gd name="T18" fmla="*/ 1 w 6"/>
                <a:gd name="T19" fmla="*/ 4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4" name="Freeform 40"/>
            <p:cNvSpPr>
              <a:spLocks/>
            </p:cNvSpPr>
            <p:nvPr/>
          </p:nvSpPr>
          <p:spPr bwMode="auto">
            <a:xfrm>
              <a:off x="-2370138" y="3417888"/>
              <a:ext cx="96837" cy="84138"/>
            </a:xfrm>
            <a:custGeom>
              <a:avLst/>
              <a:gdLst>
                <a:gd name="T0" fmla="*/ 13 w 61"/>
                <a:gd name="T1" fmla="*/ 39 h 53"/>
                <a:gd name="T2" fmla="*/ 13 w 61"/>
                <a:gd name="T3" fmla="*/ 39 h 53"/>
                <a:gd name="T4" fmla="*/ 36 w 61"/>
                <a:gd name="T5" fmla="*/ 23 h 53"/>
                <a:gd name="T6" fmla="*/ 36 w 61"/>
                <a:gd name="T7" fmla="*/ 23 h 53"/>
                <a:gd name="T8" fmla="*/ 31 w 61"/>
                <a:gd name="T9" fmla="*/ 29 h 53"/>
                <a:gd name="T10" fmla="*/ 31 w 61"/>
                <a:gd name="T11" fmla="*/ 29 h 53"/>
                <a:gd name="T12" fmla="*/ 47 w 61"/>
                <a:gd name="T13" fmla="*/ 15 h 53"/>
                <a:gd name="T14" fmla="*/ 53 w 61"/>
                <a:gd name="T15" fmla="*/ 8 h 53"/>
                <a:gd name="T16" fmla="*/ 59 w 61"/>
                <a:gd name="T17" fmla="*/ 1 h 53"/>
                <a:gd name="T18" fmla="*/ 59 w 61"/>
                <a:gd name="T19" fmla="*/ 1 h 53"/>
                <a:gd name="T20" fmla="*/ 61 w 61"/>
                <a:gd name="T21" fmla="*/ 0 h 53"/>
                <a:gd name="T22" fmla="*/ 61 w 61"/>
                <a:gd name="T23" fmla="*/ 0 h 53"/>
                <a:gd name="T24" fmla="*/ 58 w 61"/>
                <a:gd name="T25" fmla="*/ 4 h 53"/>
                <a:gd name="T26" fmla="*/ 55 w 61"/>
                <a:gd name="T27" fmla="*/ 7 h 53"/>
                <a:gd name="T28" fmla="*/ 58 w 61"/>
                <a:gd name="T29" fmla="*/ 5 h 53"/>
                <a:gd name="T30" fmla="*/ 58 w 61"/>
                <a:gd name="T31" fmla="*/ 5 h 53"/>
                <a:gd name="T32" fmla="*/ 54 w 61"/>
                <a:gd name="T33" fmla="*/ 10 h 53"/>
                <a:gd name="T34" fmla="*/ 54 w 61"/>
                <a:gd name="T35" fmla="*/ 10 h 53"/>
                <a:gd name="T36" fmla="*/ 46 w 61"/>
                <a:gd name="T37" fmla="*/ 18 h 53"/>
                <a:gd name="T38" fmla="*/ 36 w 61"/>
                <a:gd name="T39" fmla="*/ 26 h 53"/>
                <a:gd name="T40" fmla="*/ 36 w 61"/>
                <a:gd name="T41" fmla="*/ 26 h 53"/>
                <a:gd name="T42" fmla="*/ 35 w 61"/>
                <a:gd name="T43" fmla="*/ 27 h 53"/>
                <a:gd name="T44" fmla="*/ 35 w 61"/>
                <a:gd name="T45" fmla="*/ 27 h 53"/>
                <a:gd name="T46" fmla="*/ 26 w 61"/>
                <a:gd name="T47" fmla="*/ 35 h 53"/>
                <a:gd name="T48" fmla="*/ 26 w 61"/>
                <a:gd name="T49" fmla="*/ 35 h 53"/>
                <a:gd name="T50" fmla="*/ 16 w 61"/>
                <a:gd name="T51" fmla="*/ 42 h 53"/>
                <a:gd name="T52" fmla="*/ 16 w 61"/>
                <a:gd name="T53" fmla="*/ 42 h 53"/>
                <a:gd name="T54" fmla="*/ 15 w 61"/>
                <a:gd name="T55" fmla="*/ 43 h 53"/>
                <a:gd name="T56" fmla="*/ 15 w 61"/>
                <a:gd name="T57" fmla="*/ 43 h 53"/>
                <a:gd name="T58" fmla="*/ 0 w 61"/>
                <a:gd name="T59" fmla="*/ 53 h 53"/>
                <a:gd name="T60" fmla="*/ 0 w 61"/>
                <a:gd name="T61" fmla="*/ 53 h 53"/>
                <a:gd name="T62" fmla="*/ 0 w 61"/>
                <a:gd name="T63" fmla="*/ 53 h 53"/>
                <a:gd name="T64" fmla="*/ 1 w 61"/>
                <a:gd name="T65" fmla="*/ 50 h 53"/>
                <a:gd name="T66" fmla="*/ 8 w 61"/>
                <a:gd name="T67" fmla="*/ 45 h 53"/>
                <a:gd name="T68" fmla="*/ 13 w 61"/>
                <a:gd name="T69" fmla="*/ 41 h 53"/>
                <a:gd name="T70" fmla="*/ 15 w 61"/>
                <a:gd name="T71" fmla="*/ 39 h 53"/>
                <a:gd name="T72" fmla="*/ 13 w 61"/>
                <a:gd name="T73" fmla="*/ 39 h 53"/>
                <a:gd name="T74" fmla="*/ 13 w 61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53">
                  <a:moveTo>
                    <a:pt x="13" y="39"/>
                  </a:moveTo>
                  <a:lnTo>
                    <a:pt x="13" y="39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7" y="15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4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6" y="1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8" y="45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-2552700" y="3557588"/>
              <a:ext cx="73025" cy="30163"/>
            </a:xfrm>
            <a:custGeom>
              <a:avLst/>
              <a:gdLst>
                <a:gd name="T0" fmla="*/ 10 w 46"/>
                <a:gd name="T1" fmla="*/ 16 h 19"/>
                <a:gd name="T2" fmla="*/ 10 w 46"/>
                <a:gd name="T3" fmla="*/ 16 h 19"/>
                <a:gd name="T4" fmla="*/ 16 w 46"/>
                <a:gd name="T5" fmla="*/ 14 h 19"/>
                <a:gd name="T6" fmla="*/ 16 w 46"/>
                <a:gd name="T7" fmla="*/ 14 h 19"/>
                <a:gd name="T8" fmla="*/ 10 w 46"/>
                <a:gd name="T9" fmla="*/ 16 h 19"/>
                <a:gd name="T10" fmla="*/ 5 w 46"/>
                <a:gd name="T11" fmla="*/ 18 h 19"/>
                <a:gd name="T12" fmla="*/ 5 w 46"/>
                <a:gd name="T13" fmla="*/ 18 h 19"/>
                <a:gd name="T14" fmla="*/ 2 w 46"/>
                <a:gd name="T15" fmla="*/ 19 h 19"/>
                <a:gd name="T16" fmla="*/ 2 w 46"/>
                <a:gd name="T17" fmla="*/ 19 h 19"/>
                <a:gd name="T18" fmla="*/ 0 w 46"/>
                <a:gd name="T19" fmla="*/ 19 h 19"/>
                <a:gd name="T20" fmla="*/ 0 w 46"/>
                <a:gd name="T21" fmla="*/ 19 h 19"/>
                <a:gd name="T22" fmla="*/ 6 w 46"/>
                <a:gd name="T23" fmla="*/ 16 h 19"/>
                <a:gd name="T24" fmla="*/ 17 w 46"/>
                <a:gd name="T25" fmla="*/ 11 h 19"/>
                <a:gd name="T26" fmla="*/ 42 w 46"/>
                <a:gd name="T27" fmla="*/ 1 h 19"/>
                <a:gd name="T28" fmla="*/ 42 w 46"/>
                <a:gd name="T29" fmla="*/ 1 h 19"/>
                <a:gd name="T30" fmla="*/ 44 w 46"/>
                <a:gd name="T31" fmla="*/ 0 h 19"/>
                <a:gd name="T32" fmla="*/ 46 w 46"/>
                <a:gd name="T33" fmla="*/ 0 h 19"/>
                <a:gd name="T34" fmla="*/ 46 w 46"/>
                <a:gd name="T35" fmla="*/ 0 h 19"/>
                <a:gd name="T36" fmla="*/ 46 w 46"/>
                <a:gd name="T37" fmla="*/ 0 h 19"/>
                <a:gd name="T38" fmla="*/ 40 w 46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9">
                  <a:moveTo>
                    <a:pt x="10" y="16"/>
                  </a:moveTo>
                  <a:lnTo>
                    <a:pt x="1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6" name="Freeform 42"/>
            <p:cNvSpPr>
              <a:spLocks/>
            </p:cNvSpPr>
            <p:nvPr/>
          </p:nvSpPr>
          <p:spPr bwMode="auto">
            <a:xfrm>
              <a:off x="-2670175" y="3616325"/>
              <a:ext cx="11112" cy="1588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1 h 1"/>
                <a:gd name="T10" fmla="*/ 0 w 7"/>
                <a:gd name="T11" fmla="*/ 1 h 1"/>
                <a:gd name="T12" fmla="*/ 2 w 7"/>
                <a:gd name="T13" fmla="*/ 0 h 1"/>
                <a:gd name="T14" fmla="*/ 2 w 7"/>
                <a:gd name="T15" fmla="*/ 0 h 1"/>
                <a:gd name="T16" fmla="*/ 7 w 7"/>
                <a:gd name="T17" fmla="*/ 0 h 1"/>
                <a:gd name="T18" fmla="*/ 7 w 7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7" name="Freeform 43"/>
            <p:cNvSpPr>
              <a:spLocks/>
            </p:cNvSpPr>
            <p:nvPr/>
          </p:nvSpPr>
          <p:spPr bwMode="auto">
            <a:xfrm>
              <a:off x="-3451225" y="299402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-3454400" y="2955925"/>
              <a:ext cx="1587" cy="793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1 w 1"/>
                <a:gd name="T7" fmla="*/ 0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0 h 5"/>
                <a:gd name="T14" fmla="*/ 0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-3371850" y="3375025"/>
              <a:ext cx="7937" cy="1111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5 w 5"/>
                <a:gd name="T5" fmla="*/ 7 h 7"/>
                <a:gd name="T6" fmla="*/ 5 w 5"/>
                <a:gd name="T7" fmla="*/ 7 h 7"/>
                <a:gd name="T8" fmla="*/ 0 w 5"/>
                <a:gd name="T9" fmla="*/ 1 h 7"/>
                <a:gd name="T10" fmla="*/ 0 w 5"/>
                <a:gd name="T11" fmla="*/ 0 h 7"/>
                <a:gd name="T12" fmla="*/ 0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0" name="Freeform 46"/>
            <p:cNvSpPr>
              <a:spLocks/>
            </p:cNvSpPr>
            <p:nvPr/>
          </p:nvSpPr>
          <p:spPr bwMode="auto">
            <a:xfrm>
              <a:off x="-3297238" y="34655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-3067050" y="3627438"/>
              <a:ext cx="20637" cy="793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6 w 13"/>
                <a:gd name="T5" fmla="*/ 2 h 5"/>
                <a:gd name="T6" fmla="*/ 6 w 13"/>
                <a:gd name="T7" fmla="*/ 2 h 5"/>
                <a:gd name="T8" fmla="*/ 6 w 13"/>
                <a:gd name="T9" fmla="*/ 1 h 5"/>
                <a:gd name="T10" fmla="*/ 6 w 13"/>
                <a:gd name="T11" fmla="*/ 1 h 5"/>
                <a:gd name="T12" fmla="*/ 13 w 13"/>
                <a:gd name="T13" fmla="*/ 5 h 5"/>
                <a:gd name="T14" fmla="*/ 13 w 13"/>
                <a:gd name="T15" fmla="*/ 5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0 h 5"/>
                <a:gd name="T22" fmla="*/ 0 w 1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2" name="Freeform 48"/>
            <p:cNvSpPr>
              <a:spLocks/>
            </p:cNvSpPr>
            <p:nvPr/>
          </p:nvSpPr>
          <p:spPr bwMode="auto">
            <a:xfrm>
              <a:off x="-3022600" y="3648075"/>
              <a:ext cx="11112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4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3" name="Freeform 49"/>
            <p:cNvSpPr>
              <a:spLocks/>
            </p:cNvSpPr>
            <p:nvPr/>
          </p:nvSpPr>
          <p:spPr bwMode="auto">
            <a:xfrm>
              <a:off x="-2870200" y="3684588"/>
              <a:ext cx="20637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13 w 13"/>
                <a:gd name="T5" fmla="*/ 1 h 1"/>
                <a:gd name="T6" fmla="*/ 13 w 13"/>
                <a:gd name="T7" fmla="*/ 1 h 1"/>
                <a:gd name="T8" fmla="*/ 0 w 13"/>
                <a:gd name="T9" fmla="*/ 0 h 1"/>
                <a:gd name="T10" fmla="*/ 0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-2968625" y="3663950"/>
              <a:ext cx="157162" cy="26988"/>
            </a:xfrm>
            <a:custGeom>
              <a:avLst/>
              <a:gdLst>
                <a:gd name="T0" fmla="*/ 92 w 99"/>
                <a:gd name="T1" fmla="*/ 17 h 17"/>
                <a:gd name="T2" fmla="*/ 94 w 99"/>
                <a:gd name="T3" fmla="*/ 16 h 17"/>
                <a:gd name="T4" fmla="*/ 94 w 99"/>
                <a:gd name="T5" fmla="*/ 16 h 17"/>
                <a:gd name="T6" fmla="*/ 89 w 99"/>
                <a:gd name="T7" fmla="*/ 16 h 17"/>
                <a:gd name="T8" fmla="*/ 80 w 99"/>
                <a:gd name="T9" fmla="*/ 16 h 17"/>
                <a:gd name="T10" fmla="*/ 80 w 99"/>
                <a:gd name="T11" fmla="*/ 16 h 17"/>
                <a:gd name="T12" fmla="*/ 80 w 99"/>
                <a:gd name="T13" fmla="*/ 14 h 17"/>
                <a:gd name="T14" fmla="*/ 81 w 99"/>
                <a:gd name="T15" fmla="*/ 14 h 17"/>
                <a:gd name="T16" fmla="*/ 75 w 99"/>
                <a:gd name="T17" fmla="*/ 13 h 17"/>
                <a:gd name="T18" fmla="*/ 75 w 99"/>
                <a:gd name="T19" fmla="*/ 13 h 17"/>
                <a:gd name="T20" fmla="*/ 62 w 99"/>
                <a:gd name="T21" fmla="*/ 12 h 17"/>
                <a:gd name="T22" fmla="*/ 51 w 99"/>
                <a:gd name="T23" fmla="*/ 10 h 17"/>
                <a:gd name="T24" fmla="*/ 43 w 99"/>
                <a:gd name="T25" fmla="*/ 10 h 17"/>
                <a:gd name="T26" fmla="*/ 34 w 99"/>
                <a:gd name="T27" fmla="*/ 9 h 17"/>
                <a:gd name="T28" fmla="*/ 38 w 99"/>
                <a:gd name="T29" fmla="*/ 9 h 17"/>
                <a:gd name="T30" fmla="*/ 38 w 99"/>
                <a:gd name="T31" fmla="*/ 9 h 17"/>
                <a:gd name="T32" fmla="*/ 18 w 99"/>
                <a:gd name="T33" fmla="*/ 5 h 17"/>
                <a:gd name="T34" fmla="*/ 0 w 99"/>
                <a:gd name="T35" fmla="*/ 1 h 17"/>
                <a:gd name="T36" fmla="*/ 0 w 99"/>
                <a:gd name="T37" fmla="*/ 1 h 17"/>
                <a:gd name="T38" fmla="*/ 0 w 99"/>
                <a:gd name="T39" fmla="*/ 0 h 17"/>
                <a:gd name="T40" fmla="*/ 3 w 99"/>
                <a:gd name="T41" fmla="*/ 0 h 17"/>
                <a:gd name="T42" fmla="*/ 12 w 99"/>
                <a:gd name="T43" fmla="*/ 2 h 17"/>
                <a:gd name="T44" fmla="*/ 12 w 99"/>
                <a:gd name="T45" fmla="*/ 2 h 17"/>
                <a:gd name="T46" fmla="*/ 22 w 99"/>
                <a:gd name="T47" fmla="*/ 4 h 17"/>
                <a:gd name="T48" fmla="*/ 22 w 99"/>
                <a:gd name="T49" fmla="*/ 4 h 17"/>
                <a:gd name="T50" fmla="*/ 22 w 99"/>
                <a:gd name="T51" fmla="*/ 4 h 17"/>
                <a:gd name="T52" fmla="*/ 18 w 99"/>
                <a:gd name="T53" fmla="*/ 2 h 17"/>
                <a:gd name="T54" fmla="*/ 18 w 99"/>
                <a:gd name="T55" fmla="*/ 2 h 17"/>
                <a:gd name="T56" fmla="*/ 30 w 99"/>
                <a:gd name="T57" fmla="*/ 5 h 17"/>
                <a:gd name="T58" fmla="*/ 43 w 99"/>
                <a:gd name="T59" fmla="*/ 8 h 17"/>
                <a:gd name="T60" fmla="*/ 43 w 99"/>
                <a:gd name="T61" fmla="*/ 8 h 17"/>
                <a:gd name="T62" fmla="*/ 70 w 99"/>
                <a:gd name="T63" fmla="*/ 12 h 17"/>
                <a:gd name="T64" fmla="*/ 99 w 99"/>
                <a:gd name="T65" fmla="*/ 13 h 17"/>
                <a:gd name="T66" fmla="*/ 99 w 99"/>
                <a:gd name="T67" fmla="*/ 13 h 17"/>
                <a:gd name="T68" fmla="*/ 94 w 99"/>
                <a:gd name="T69" fmla="*/ 16 h 17"/>
                <a:gd name="T70" fmla="*/ 94 w 99"/>
                <a:gd name="T71" fmla="*/ 16 h 17"/>
                <a:gd name="T72" fmla="*/ 92 w 99"/>
                <a:gd name="T73" fmla="*/ 17 h 17"/>
                <a:gd name="T74" fmla="*/ 92 w 99"/>
                <a:gd name="T7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7">
                  <a:moveTo>
                    <a:pt x="92" y="17"/>
                  </a:moveTo>
                  <a:lnTo>
                    <a:pt x="94" y="16"/>
                  </a:lnTo>
                  <a:lnTo>
                    <a:pt x="94" y="16"/>
                  </a:lnTo>
                  <a:lnTo>
                    <a:pt x="89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62" y="12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18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30" y="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70" y="12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2" y="1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5" name="Freeform 51"/>
            <p:cNvSpPr>
              <a:spLocks/>
            </p:cNvSpPr>
            <p:nvPr/>
          </p:nvSpPr>
          <p:spPr bwMode="auto">
            <a:xfrm>
              <a:off x="-2525713" y="3640138"/>
              <a:ext cx="23812" cy="6350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15 w 15"/>
                <a:gd name="T9" fmla="*/ 0 h 4"/>
                <a:gd name="T10" fmla="*/ 15 w 15"/>
                <a:gd name="T11" fmla="*/ 0 h 4"/>
                <a:gd name="T12" fmla="*/ 0 w 15"/>
                <a:gd name="T13" fmla="*/ 4 h 4"/>
                <a:gd name="T14" fmla="*/ 0 w 1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6" name="Freeform 52"/>
            <p:cNvSpPr>
              <a:spLocks/>
            </p:cNvSpPr>
            <p:nvPr/>
          </p:nvSpPr>
          <p:spPr bwMode="auto">
            <a:xfrm>
              <a:off x="-2058988" y="316388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0 h 3"/>
                <a:gd name="T14" fmla="*/ 0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-2055813" y="3062288"/>
              <a:ext cx="12700" cy="101600"/>
            </a:xfrm>
            <a:custGeom>
              <a:avLst/>
              <a:gdLst>
                <a:gd name="T0" fmla="*/ 8 w 8"/>
                <a:gd name="T1" fmla="*/ 28 h 64"/>
                <a:gd name="T2" fmla="*/ 7 w 8"/>
                <a:gd name="T3" fmla="*/ 28 h 64"/>
                <a:gd name="T4" fmla="*/ 7 w 8"/>
                <a:gd name="T5" fmla="*/ 28 h 64"/>
                <a:gd name="T6" fmla="*/ 7 w 8"/>
                <a:gd name="T7" fmla="*/ 32 h 64"/>
                <a:gd name="T8" fmla="*/ 7 w 8"/>
                <a:gd name="T9" fmla="*/ 41 h 64"/>
                <a:gd name="T10" fmla="*/ 4 w 8"/>
                <a:gd name="T11" fmla="*/ 60 h 64"/>
                <a:gd name="T12" fmla="*/ 4 w 8"/>
                <a:gd name="T13" fmla="*/ 60 h 64"/>
                <a:gd name="T14" fmla="*/ 1 w 8"/>
                <a:gd name="T15" fmla="*/ 64 h 64"/>
                <a:gd name="T16" fmla="*/ 1 w 8"/>
                <a:gd name="T17" fmla="*/ 64 h 64"/>
                <a:gd name="T18" fmla="*/ 1 w 8"/>
                <a:gd name="T19" fmla="*/ 59 h 64"/>
                <a:gd name="T20" fmla="*/ 2 w 8"/>
                <a:gd name="T21" fmla="*/ 45 h 64"/>
                <a:gd name="T22" fmla="*/ 2 w 8"/>
                <a:gd name="T23" fmla="*/ 45 h 64"/>
                <a:gd name="T24" fmla="*/ 0 w 8"/>
                <a:gd name="T25" fmla="*/ 59 h 64"/>
                <a:gd name="T26" fmla="*/ 0 w 8"/>
                <a:gd name="T27" fmla="*/ 59 h 64"/>
                <a:gd name="T28" fmla="*/ 1 w 8"/>
                <a:gd name="T29" fmla="*/ 52 h 64"/>
                <a:gd name="T30" fmla="*/ 1 w 8"/>
                <a:gd name="T31" fmla="*/ 46 h 64"/>
                <a:gd name="T32" fmla="*/ 1 w 8"/>
                <a:gd name="T33" fmla="*/ 46 h 64"/>
                <a:gd name="T34" fmla="*/ 2 w 8"/>
                <a:gd name="T35" fmla="*/ 38 h 64"/>
                <a:gd name="T36" fmla="*/ 2 w 8"/>
                <a:gd name="T37" fmla="*/ 38 h 64"/>
                <a:gd name="T38" fmla="*/ 4 w 8"/>
                <a:gd name="T39" fmla="*/ 42 h 64"/>
                <a:gd name="T40" fmla="*/ 4 w 8"/>
                <a:gd name="T41" fmla="*/ 42 h 64"/>
                <a:gd name="T42" fmla="*/ 4 w 8"/>
                <a:gd name="T43" fmla="*/ 37 h 64"/>
                <a:gd name="T44" fmla="*/ 4 w 8"/>
                <a:gd name="T45" fmla="*/ 33 h 64"/>
                <a:gd name="T46" fmla="*/ 5 w 8"/>
                <a:gd name="T47" fmla="*/ 28 h 64"/>
                <a:gd name="T48" fmla="*/ 4 w 8"/>
                <a:gd name="T49" fmla="*/ 23 h 64"/>
                <a:gd name="T50" fmla="*/ 4 w 8"/>
                <a:gd name="T51" fmla="*/ 23 h 64"/>
                <a:gd name="T52" fmla="*/ 5 w 8"/>
                <a:gd name="T53" fmla="*/ 21 h 64"/>
                <a:gd name="T54" fmla="*/ 5 w 8"/>
                <a:gd name="T55" fmla="*/ 22 h 64"/>
                <a:gd name="T56" fmla="*/ 5 w 8"/>
                <a:gd name="T57" fmla="*/ 26 h 64"/>
                <a:gd name="T58" fmla="*/ 5 w 8"/>
                <a:gd name="T59" fmla="*/ 30 h 64"/>
                <a:gd name="T60" fmla="*/ 5 w 8"/>
                <a:gd name="T61" fmla="*/ 30 h 64"/>
                <a:gd name="T62" fmla="*/ 7 w 8"/>
                <a:gd name="T63" fmla="*/ 30 h 64"/>
                <a:gd name="T64" fmla="*/ 7 w 8"/>
                <a:gd name="T65" fmla="*/ 30 h 64"/>
                <a:gd name="T66" fmla="*/ 7 w 8"/>
                <a:gd name="T67" fmla="*/ 18 h 64"/>
                <a:gd name="T68" fmla="*/ 5 w 8"/>
                <a:gd name="T69" fmla="*/ 10 h 64"/>
                <a:gd name="T70" fmla="*/ 5 w 8"/>
                <a:gd name="T71" fmla="*/ 10 h 64"/>
                <a:gd name="T72" fmla="*/ 7 w 8"/>
                <a:gd name="T73" fmla="*/ 2 h 64"/>
                <a:gd name="T74" fmla="*/ 8 w 8"/>
                <a:gd name="T75" fmla="*/ 0 h 64"/>
                <a:gd name="T76" fmla="*/ 8 w 8"/>
                <a:gd name="T77" fmla="*/ 0 h 64"/>
                <a:gd name="T78" fmla="*/ 7 w 8"/>
                <a:gd name="T79" fmla="*/ 10 h 64"/>
                <a:gd name="T80" fmla="*/ 8 w 8"/>
                <a:gd name="T81" fmla="*/ 15 h 64"/>
                <a:gd name="T82" fmla="*/ 8 w 8"/>
                <a:gd name="T83" fmla="*/ 18 h 64"/>
                <a:gd name="T84" fmla="*/ 8 w 8"/>
                <a:gd name="T85" fmla="*/ 28 h 64"/>
                <a:gd name="T86" fmla="*/ 8 w 8"/>
                <a:gd name="T87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64">
                  <a:moveTo>
                    <a:pt x="8" y="28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8"/>
                  </a:lnTo>
                  <a:lnTo>
                    <a:pt x="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8" name="Freeform 54"/>
            <p:cNvSpPr>
              <a:spLocks/>
            </p:cNvSpPr>
            <p:nvPr/>
          </p:nvSpPr>
          <p:spPr bwMode="auto">
            <a:xfrm>
              <a:off x="-2968625" y="2314575"/>
              <a:ext cx="22225" cy="3175"/>
            </a:xfrm>
            <a:custGeom>
              <a:avLst/>
              <a:gdLst>
                <a:gd name="T0" fmla="*/ 14 w 14"/>
                <a:gd name="T1" fmla="*/ 0 h 2"/>
                <a:gd name="T2" fmla="*/ 14 w 14"/>
                <a:gd name="T3" fmla="*/ 0 h 2"/>
                <a:gd name="T4" fmla="*/ 4 w 14"/>
                <a:gd name="T5" fmla="*/ 1 h 2"/>
                <a:gd name="T6" fmla="*/ 0 w 14"/>
                <a:gd name="T7" fmla="*/ 1 h 2"/>
                <a:gd name="T8" fmla="*/ 0 w 14"/>
                <a:gd name="T9" fmla="*/ 2 h 2"/>
                <a:gd name="T10" fmla="*/ 0 w 14"/>
                <a:gd name="T11" fmla="*/ 2 h 2"/>
                <a:gd name="T12" fmla="*/ 0 w 14"/>
                <a:gd name="T13" fmla="*/ 2 h 2"/>
                <a:gd name="T14" fmla="*/ 3 w 14"/>
                <a:gd name="T15" fmla="*/ 1 h 2"/>
                <a:gd name="T16" fmla="*/ 8 w 14"/>
                <a:gd name="T17" fmla="*/ 1 h 2"/>
                <a:gd name="T18" fmla="*/ 14 w 14"/>
                <a:gd name="T19" fmla="*/ 0 h 2"/>
                <a:gd name="T20" fmla="*/ 14 w 14"/>
                <a:gd name="T21" fmla="*/ 0 h 2"/>
                <a:gd name="T22" fmla="*/ 14 w 14"/>
                <a:gd name="T23" fmla="*/ 0 h 2"/>
                <a:gd name="T24" fmla="*/ 14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9" name="Freeform 55"/>
            <p:cNvSpPr>
              <a:spLocks/>
            </p:cNvSpPr>
            <p:nvPr/>
          </p:nvSpPr>
          <p:spPr bwMode="auto">
            <a:xfrm>
              <a:off x="-2976563" y="2311400"/>
              <a:ext cx="20637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5 w 13"/>
                <a:gd name="T5" fmla="*/ 0 h 2"/>
                <a:gd name="T6" fmla="*/ 5 w 13"/>
                <a:gd name="T7" fmla="*/ 0 h 2"/>
                <a:gd name="T8" fmla="*/ 4 w 13"/>
                <a:gd name="T9" fmla="*/ 2 h 2"/>
                <a:gd name="T10" fmla="*/ 0 w 13"/>
                <a:gd name="T11" fmla="*/ 2 h 2"/>
                <a:gd name="T12" fmla="*/ 0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-3060700" y="2290763"/>
              <a:ext cx="68262" cy="12700"/>
            </a:xfrm>
            <a:custGeom>
              <a:avLst/>
              <a:gdLst>
                <a:gd name="T0" fmla="*/ 43 w 43"/>
                <a:gd name="T1" fmla="*/ 4 h 8"/>
                <a:gd name="T2" fmla="*/ 43 w 43"/>
                <a:gd name="T3" fmla="*/ 4 h 8"/>
                <a:gd name="T4" fmla="*/ 34 w 43"/>
                <a:gd name="T5" fmla="*/ 5 h 8"/>
                <a:gd name="T6" fmla="*/ 20 w 43"/>
                <a:gd name="T7" fmla="*/ 7 h 8"/>
                <a:gd name="T8" fmla="*/ 20 w 43"/>
                <a:gd name="T9" fmla="*/ 7 h 8"/>
                <a:gd name="T10" fmla="*/ 20 w 43"/>
                <a:gd name="T11" fmla="*/ 7 h 8"/>
                <a:gd name="T12" fmla="*/ 21 w 43"/>
                <a:gd name="T13" fmla="*/ 5 h 8"/>
                <a:gd name="T14" fmla="*/ 28 w 43"/>
                <a:gd name="T15" fmla="*/ 4 h 8"/>
                <a:gd name="T16" fmla="*/ 36 w 43"/>
                <a:gd name="T17" fmla="*/ 3 h 8"/>
                <a:gd name="T18" fmla="*/ 43 w 43"/>
                <a:gd name="T19" fmla="*/ 0 h 8"/>
                <a:gd name="T20" fmla="*/ 43 w 43"/>
                <a:gd name="T21" fmla="*/ 0 h 8"/>
                <a:gd name="T22" fmla="*/ 30 w 43"/>
                <a:gd name="T23" fmla="*/ 1 h 8"/>
                <a:gd name="T24" fmla="*/ 20 w 43"/>
                <a:gd name="T25" fmla="*/ 4 h 8"/>
                <a:gd name="T26" fmla="*/ 11 w 43"/>
                <a:gd name="T27" fmla="*/ 7 h 8"/>
                <a:gd name="T28" fmla="*/ 0 w 43"/>
                <a:gd name="T29" fmla="*/ 8 h 8"/>
                <a:gd name="T30" fmla="*/ 0 w 43"/>
                <a:gd name="T31" fmla="*/ 8 h 8"/>
                <a:gd name="T32" fmla="*/ 24 w 43"/>
                <a:gd name="T33" fmla="*/ 7 h 8"/>
                <a:gd name="T34" fmla="*/ 38 w 43"/>
                <a:gd name="T35" fmla="*/ 5 h 8"/>
                <a:gd name="T36" fmla="*/ 42 w 43"/>
                <a:gd name="T37" fmla="*/ 4 h 8"/>
                <a:gd name="T38" fmla="*/ 43 w 43"/>
                <a:gd name="T39" fmla="*/ 4 h 8"/>
                <a:gd name="T40" fmla="*/ 43 w 43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">
                  <a:moveTo>
                    <a:pt x="43" y="4"/>
                  </a:moveTo>
                  <a:lnTo>
                    <a:pt x="43" y="4"/>
                  </a:lnTo>
                  <a:lnTo>
                    <a:pt x="34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1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1" name="Freeform 57"/>
            <p:cNvSpPr>
              <a:spLocks/>
            </p:cNvSpPr>
            <p:nvPr/>
          </p:nvSpPr>
          <p:spPr bwMode="auto">
            <a:xfrm>
              <a:off x="-2997200" y="2286000"/>
              <a:ext cx="20637" cy="4763"/>
            </a:xfrm>
            <a:custGeom>
              <a:avLst/>
              <a:gdLst>
                <a:gd name="T0" fmla="*/ 13 w 13"/>
                <a:gd name="T1" fmla="*/ 1 h 3"/>
                <a:gd name="T2" fmla="*/ 11 w 13"/>
                <a:gd name="T3" fmla="*/ 0 h 3"/>
                <a:gd name="T4" fmla="*/ 0 w 13"/>
                <a:gd name="T5" fmla="*/ 3 h 3"/>
                <a:gd name="T6" fmla="*/ 2 w 13"/>
                <a:gd name="T7" fmla="*/ 3 h 3"/>
                <a:gd name="T8" fmla="*/ 13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2" name="Freeform 58"/>
            <p:cNvSpPr>
              <a:spLocks/>
            </p:cNvSpPr>
            <p:nvPr/>
          </p:nvSpPr>
          <p:spPr bwMode="auto">
            <a:xfrm>
              <a:off x="-2600325" y="2382838"/>
              <a:ext cx="17462" cy="635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5 w 11"/>
                <a:gd name="T5" fmla="*/ 1 h 4"/>
                <a:gd name="T6" fmla="*/ 0 w 11"/>
                <a:gd name="T7" fmla="*/ 0 h 4"/>
                <a:gd name="T8" fmla="*/ 0 w 11"/>
                <a:gd name="T9" fmla="*/ 0 h 4"/>
                <a:gd name="T10" fmla="*/ 1 w 11"/>
                <a:gd name="T11" fmla="*/ 1 h 4"/>
                <a:gd name="T12" fmla="*/ 4 w 11"/>
                <a:gd name="T13" fmla="*/ 3 h 4"/>
                <a:gd name="T14" fmla="*/ 11 w 11"/>
                <a:gd name="T15" fmla="*/ 4 h 4"/>
                <a:gd name="T16" fmla="*/ 11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-3230563" y="2498725"/>
              <a:ext cx="109537" cy="69850"/>
            </a:xfrm>
            <a:custGeom>
              <a:avLst/>
              <a:gdLst>
                <a:gd name="T0" fmla="*/ 0 w 69"/>
                <a:gd name="T1" fmla="*/ 44 h 44"/>
                <a:gd name="T2" fmla="*/ 0 w 69"/>
                <a:gd name="T3" fmla="*/ 44 h 44"/>
                <a:gd name="T4" fmla="*/ 16 w 69"/>
                <a:gd name="T5" fmla="*/ 31 h 44"/>
                <a:gd name="T6" fmla="*/ 33 w 69"/>
                <a:gd name="T7" fmla="*/ 19 h 44"/>
                <a:gd name="T8" fmla="*/ 51 w 69"/>
                <a:gd name="T9" fmla="*/ 10 h 44"/>
                <a:gd name="T10" fmla="*/ 69 w 69"/>
                <a:gd name="T11" fmla="*/ 0 h 44"/>
                <a:gd name="T12" fmla="*/ 69 w 69"/>
                <a:gd name="T13" fmla="*/ 0 h 44"/>
                <a:gd name="T14" fmla="*/ 52 w 69"/>
                <a:gd name="T15" fmla="*/ 8 h 44"/>
                <a:gd name="T16" fmla="*/ 38 w 69"/>
                <a:gd name="T17" fmla="*/ 17 h 44"/>
                <a:gd name="T18" fmla="*/ 20 w 69"/>
                <a:gd name="T19" fmla="*/ 29 h 44"/>
                <a:gd name="T20" fmla="*/ 0 w 69"/>
                <a:gd name="T21" fmla="*/ 44 h 44"/>
                <a:gd name="T22" fmla="*/ 0 w 69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4">
                  <a:moveTo>
                    <a:pt x="0" y="44"/>
                  </a:moveTo>
                  <a:lnTo>
                    <a:pt x="0" y="44"/>
                  </a:lnTo>
                  <a:lnTo>
                    <a:pt x="16" y="31"/>
                  </a:lnTo>
                  <a:lnTo>
                    <a:pt x="33" y="19"/>
                  </a:lnTo>
                  <a:lnTo>
                    <a:pt x="51" y="1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38" y="17"/>
                  </a:lnTo>
                  <a:lnTo>
                    <a:pt x="20" y="2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4" name="Freeform 60"/>
            <p:cNvSpPr>
              <a:spLocks/>
            </p:cNvSpPr>
            <p:nvPr/>
          </p:nvSpPr>
          <p:spPr bwMode="auto">
            <a:xfrm>
              <a:off x="-2265363" y="2611438"/>
              <a:ext cx="23812" cy="25400"/>
            </a:xfrm>
            <a:custGeom>
              <a:avLst/>
              <a:gdLst>
                <a:gd name="T0" fmla="*/ 15 w 15"/>
                <a:gd name="T1" fmla="*/ 15 h 16"/>
                <a:gd name="T2" fmla="*/ 15 w 15"/>
                <a:gd name="T3" fmla="*/ 15 h 16"/>
                <a:gd name="T4" fmla="*/ 10 w 15"/>
                <a:gd name="T5" fmla="*/ 9 h 16"/>
                <a:gd name="T6" fmla="*/ 7 w 15"/>
                <a:gd name="T7" fmla="*/ 8 h 16"/>
                <a:gd name="T8" fmla="*/ 6 w 15"/>
                <a:gd name="T9" fmla="*/ 5 h 16"/>
                <a:gd name="T10" fmla="*/ 0 w 15"/>
                <a:gd name="T11" fmla="*/ 0 h 16"/>
                <a:gd name="T12" fmla="*/ 3 w 15"/>
                <a:gd name="T13" fmla="*/ 7 h 16"/>
                <a:gd name="T14" fmla="*/ 3 w 15"/>
                <a:gd name="T15" fmla="*/ 7 h 16"/>
                <a:gd name="T16" fmla="*/ 3 w 15"/>
                <a:gd name="T17" fmla="*/ 7 h 16"/>
                <a:gd name="T18" fmla="*/ 4 w 15"/>
                <a:gd name="T19" fmla="*/ 7 h 16"/>
                <a:gd name="T20" fmla="*/ 10 w 15"/>
                <a:gd name="T21" fmla="*/ 11 h 16"/>
                <a:gd name="T22" fmla="*/ 14 w 15"/>
                <a:gd name="T23" fmla="*/ 15 h 16"/>
                <a:gd name="T24" fmla="*/ 15 w 15"/>
                <a:gd name="T25" fmla="*/ 16 h 16"/>
                <a:gd name="T26" fmla="*/ 15 w 15"/>
                <a:gd name="T27" fmla="*/ 15 h 16"/>
                <a:gd name="T28" fmla="*/ 15 w 15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5" y="15"/>
                  </a:moveTo>
                  <a:lnTo>
                    <a:pt x="15" y="15"/>
                  </a:lnTo>
                  <a:lnTo>
                    <a:pt x="10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5" name="Freeform 61"/>
            <p:cNvSpPr>
              <a:spLocks/>
            </p:cNvSpPr>
            <p:nvPr/>
          </p:nvSpPr>
          <p:spPr bwMode="auto">
            <a:xfrm>
              <a:off x="-2333625" y="2460625"/>
              <a:ext cx="11112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7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-2335213" y="2449513"/>
              <a:ext cx="19050" cy="15875"/>
            </a:xfrm>
            <a:custGeom>
              <a:avLst/>
              <a:gdLst>
                <a:gd name="T0" fmla="*/ 4 w 12"/>
                <a:gd name="T1" fmla="*/ 1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  <a:gd name="T8" fmla="*/ 4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-2151063" y="2674938"/>
              <a:ext cx="11112" cy="17463"/>
            </a:xfrm>
            <a:custGeom>
              <a:avLst/>
              <a:gdLst>
                <a:gd name="T0" fmla="*/ 6 w 7"/>
                <a:gd name="T1" fmla="*/ 7 h 11"/>
                <a:gd name="T2" fmla="*/ 6 w 7"/>
                <a:gd name="T3" fmla="*/ 7 h 11"/>
                <a:gd name="T4" fmla="*/ 0 w 7"/>
                <a:gd name="T5" fmla="*/ 0 h 11"/>
                <a:gd name="T6" fmla="*/ 0 w 7"/>
                <a:gd name="T7" fmla="*/ 3 h 11"/>
                <a:gd name="T8" fmla="*/ 0 w 7"/>
                <a:gd name="T9" fmla="*/ 3 h 11"/>
                <a:gd name="T10" fmla="*/ 0 w 7"/>
                <a:gd name="T11" fmla="*/ 2 h 11"/>
                <a:gd name="T12" fmla="*/ 1 w 7"/>
                <a:gd name="T13" fmla="*/ 3 h 11"/>
                <a:gd name="T14" fmla="*/ 4 w 7"/>
                <a:gd name="T15" fmla="*/ 7 h 11"/>
                <a:gd name="T16" fmla="*/ 7 w 7"/>
                <a:gd name="T17" fmla="*/ 11 h 11"/>
                <a:gd name="T18" fmla="*/ 6 w 7"/>
                <a:gd name="T19" fmla="*/ 7 h 11"/>
                <a:gd name="T20" fmla="*/ 6 w 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lnTo>
                    <a:pt x="6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8" name="Freeform 64"/>
            <p:cNvSpPr>
              <a:spLocks/>
            </p:cNvSpPr>
            <p:nvPr/>
          </p:nvSpPr>
          <p:spPr bwMode="auto">
            <a:xfrm>
              <a:off x="-2174875" y="3228975"/>
              <a:ext cx="28575" cy="55563"/>
            </a:xfrm>
            <a:custGeom>
              <a:avLst/>
              <a:gdLst>
                <a:gd name="T0" fmla="*/ 11 w 18"/>
                <a:gd name="T1" fmla="*/ 20 h 35"/>
                <a:gd name="T2" fmla="*/ 11 w 18"/>
                <a:gd name="T3" fmla="*/ 20 h 35"/>
                <a:gd name="T4" fmla="*/ 14 w 18"/>
                <a:gd name="T5" fmla="*/ 13 h 35"/>
                <a:gd name="T6" fmla="*/ 15 w 18"/>
                <a:gd name="T7" fmla="*/ 8 h 35"/>
                <a:gd name="T8" fmla="*/ 16 w 18"/>
                <a:gd name="T9" fmla="*/ 5 h 35"/>
                <a:gd name="T10" fmla="*/ 18 w 18"/>
                <a:gd name="T11" fmla="*/ 0 h 35"/>
                <a:gd name="T12" fmla="*/ 18 w 18"/>
                <a:gd name="T13" fmla="*/ 0 h 35"/>
                <a:gd name="T14" fmla="*/ 10 w 18"/>
                <a:gd name="T15" fmla="*/ 17 h 35"/>
                <a:gd name="T16" fmla="*/ 0 w 18"/>
                <a:gd name="T17" fmla="*/ 35 h 35"/>
                <a:gd name="T18" fmla="*/ 0 w 18"/>
                <a:gd name="T19" fmla="*/ 35 h 35"/>
                <a:gd name="T20" fmla="*/ 8 w 18"/>
                <a:gd name="T21" fmla="*/ 23 h 35"/>
                <a:gd name="T22" fmla="*/ 10 w 18"/>
                <a:gd name="T23" fmla="*/ 20 h 35"/>
                <a:gd name="T24" fmla="*/ 11 w 18"/>
                <a:gd name="T25" fmla="*/ 20 h 35"/>
                <a:gd name="T26" fmla="*/ 11 w 18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11" y="20"/>
                  </a:moveTo>
                  <a:lnTo>
                    <a:pt x="11" y="20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-2062163" y="2871788"/>
              <a:ext cx="6350" cy="14288"/>
            </a:xfrm>
            <a:custGeom>
              <a:avLst/>
              <a:gdLst>
                <a:gd name="T0" fmla="*/ 2 w 4"/>
                <a:gd name="T1" fmla="*/ 5 h 9"/>
                <a:gd name="T2" fmla="*/ 0 w 4"/>
                <a:gd name="T3" fmla="*/ 0 h 9"/>
                <a:gd name="T4" fmla="*/ 4 w 4"/>
                <a:gd name="T5" fmla="*/ 9 h 9"/>
                <a:gd name="T6" fmla="*/ 2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0" name="Freeform 66"/>
            <p:cNvSpPr>
              <a:spLocks/>
            </p:cNvSpPr>
            <p:nvPr/>
          </p:nvSpPr>
          <p:spPr bwMode="auto">
            <a:xfrm>
              <a:off x="-2193925" y="3303588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4 w 5"/>
                <a:gd name="T9" fmla="*/ 2 h 8"/>
                <a:gd name="T10" fmla="*/ 3 w 5"/>
                <a:gd name="T11" fmla="*/ 4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1" name="Freeform 67"/>
            <p:cNvSpPr>
              <a:spLocks/>
            </p:cNvSpPr>
            <p:nvPr/>
          </p:nvSpPr>
          <p:spPr bwMode="auto">
            <a:xfrm>
              <a:off x="-2089150" y="3240088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6 w 10"/>
                <a:gd name="T3" fmla="*/ 0 h 19"/>
                <a:gd name="T4" fmla="*/ 0 w 10"/>
                <a:gd name="T5" fmla="*/ 12 h 19"/>
                <a:gd name="T6" fmla="*/ 0 w 10"/>
                <a:gd name="T7" fmla="*/ 13 h 19"/>
                <a:gd name="T8" fmla="*/ 2 w 10"/>
                <a:gd name="T9" fmla="*/ 12 h 19"/>
                <a:gd name="T10" fmla="*/ 2 w 10"/>
                <a:gd name="T11" fmla="*/ 12 h 19"/>
                <a:gd name="T12" fmla="*/ 3 w 10"/>
                <a:gd name="T13" fmla="*/ 12 h 19"/>
                <a:gd name="T14" fmla="*/ 0 w 10"/>
                <a:gd name="T15" fmla="*/ 19 h 19"/>
                <a:gd name="T16" fmla="*/ 0 w 10"/>
                <a:gd name="T17" fmla="*/ 19 h 19"/>
                <a:gd name="T18" fmla="*/ 7 w 10"/>
                <a:gd name="T19" fmla="*/ 6 h 19"/>
                <a:gd name="T20" fmla="*/ 9 w 10"/>
                <a:gd name="T21" fmla="*/ 4 h 19"/>
                <a:gd name="T22" fmla="*/ 10 w 10"/>
                <a:gd name="T23" fmla="*/ 4 h 19"/>
                <a:gd name="T24" fmla="*/ 10 w 10"/>
                <a:gd name="T25" fmla="*/ 4 h 19"/>
                <a:gd name="T26" fmla="*/ 10 w 10"/>
                <a:gd name="T27" fmla="*/ 1 h 19"/>
                <a:gd name="T28" fmla="*/ 10 w 10"/>
                <a:gd name="T29" fmla="*/ 1 h 19"/>
                <a:gd name="T30" fmla="*/ 6 w 10"/>
                <a:gd name="T31" fmla="*/ 5 h 19"/>
                <a:gd name="T32" fmla="*/ 3 w 10"/>
                <a:gd name="T33" fmla="*/ 8 h 19"/>
                <a:gd name="T34" fmla="*/ 6 w 10"/>
                <a:gd name="T35" fmla="*/ 0 h 19"/>
                <a:gd name="T36" fmla="*/ 6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-2163763" y="3349625"/>
              <a:ext cx="31750" cy="53975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0 h 34"/>
                <a:gd name="T4" fmla="*/ 7 w 20"/>
                <a:gd name="T5" fmla="*/ 21 h 34"/>
                <a:gd name="T6" fmla="*/ 1 w 20"/>
                <a:gd name="T7" fmla="*/ 29 h 34"/>
                <a:gd name="T8" fmla="*/ 0 w 20"/>
                <a:gd name="T9" fmla="*/ 32 h 34"/>
                <a:gd name="T10" fmla="*/ 1 w 20"/>
                <a:gd name="T11" fmla="*/ 34 h 34"/>
                <a:gd name="T12" fmla="*/ 1 w 20"/>
                <a:gd name="T13" fmla="*/ 34 h 34"/>
                <a:gd name="T14" fmla="*/ 11 w 20"/>
                <a:gd name="T15" fmla="*/ 20 h 34"/>
                <a:gd name="T16" fmla="*/ 18 w 20"/>
                <a:gd name="T17" fmla="*/ 9 h 34"/>
                <a:gd name="T18" fmla="*/ 15 w 20"/>
                <a:gd name="T19" fmla="*/ 12 h 34"/>
                <a:gd name="T20" fmla="*/ 15 w 20"/>
                <a:gd name="T21" fmla="*/ 12 h 34"/>
                <a:gd name="T22" fmla="*/ 20 w 20"/>
                <a:gd name="T23" fmla="*/ 0 h 34"/>
                <a:gd name="T24" fmla="*/ 2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lnTo>
                    <a:pt x="20" y="0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1" y="20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-2132013" y="3340100"/>
              <a:ext cx="4762" cy="952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0 h 6"/>
                <a:gd name="T6" fmla="*/ 3 w 3"/>
                <a:gd name="T7" fmla="*/ 0 h 6"/>
                <a:gd name="T8" fmla="*/ 0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4" name="Freeform 70"/>
            <p:cNvSpPr>
              <a:spLocks/>
            </p:cNvSpPr>
            <p:nvPr/>
          </p:nvSpPr>
          <p:spPr bwMode="auto">
            <a:xfrm>
              <a:off x="-2449513" y="3532188"/>
              <a:ext cx="12700" cy="7938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0 h 5"/>
                <a:gd name="T4" fmla="*/ 0 w 8"/>
                <a:gd name="T5" fmla="*/ 4 h 5"/>
                <a:gd name="T6" fmla="*/ 0 w 8"/>
                <a:gd name="T7" fmla="*/ 4 h 5"/>
                <a:gd name="T8" fmla="*/ 0 w 8"/>
                <a:gd name="T9" fmla="*/ 4 h 5"/>
                <a:gd name="T10" fmla="*/ 0 w 8"/>
                <a:gd name="T11" fmla="*/ 4 h 5"/>
                <a:gd name="T12" fmla="*/ 0 w 8"/>
                <a:gd name="T13" fmla="*/ 5 h 5"/>
                <a:gd name="T14" fmla="*/ 1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-2527300" y="3570288"/>
              <a:ext cx="20637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-2640013" y="3597275"/>
              <a:ext cx="20637" cy="3175"/>
            </a:xfrm>
            <a:custGeom>
              <a:avLst/>
              <a:gdLst>
                <a:gd name="T0" fmla="*/ 10 w 13"/>
                <a:gd name="T1" fmla="*/ 0 h 2"/>
                <a:gd name="T2" fmla="*/ 0 w 13"/>
                <a:gd name="T3" fmla="*/ 2 h 2"/>
                <a:gd name="T4" fmla="*/ 2 w 13"/>
                <a:gd name="T5" fmla="*/ 2 h 2"/>
                <a:gd name="T6" fmla="*/ 13 w 13"/>
                <a:gd name="T7" fmla="*/ 0 h 2"/>
                <a:gd name="T8" fmla="*/ 10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-2479675" y="3619500"/>
              <a:ext cx="30162" cy="14288"/>
            </a:xfrm>
            <a:custGeom>
              <a:avLst/>
              <a:gdLst>
                <a:gd name="T0" fmla="*/ 0 w 19"/>
                <a:gd name="T1" fmla="*/ 9 h 9"/>
                <a:gd name="T2" fmla="*/ 0 w 19"/>
                <a:gd name="T3" fmla="*/ 9 h 9"/>
                <a:gd name="T4" fmla="*/ 4 w 19"/>
                <a:gd name="T5" fmla="*/ 7 h 9"/>
                <a:gd name="T6" fmla="*/ 6 w 19"/>
                <a:gd name="T7" fmla="*/ 7 h 9"/>
                <a:gd name="T8" fmla="*/ 15 w 19"/>
                <a:gd name="T9" fmla="*/ 3 h 9"/>
                <a:gd name="T10" fmla="*/ 5 w 19"/>
                <a:gd name="T11" fmla="*/ 9 h 9"/>
                <a:gd name="T12" fmla="*/ 5 w 19"/>
                <a:gd name="T13" fmla="*/ 9 h 9"/>
                <a:gd name="T14" fmla="*/ 11 w 19"/>
                <a:gd name="T15" fmla="*/ 6 h 9"/>
                <a:gd name="T16" fmla="*/ 16 w 19"/>
                <a:gd name="T17" fmla="*/ 3 h 9"/>
                <a:gd name="T18" fmla="*/ 17 w 19"/>
                <a:gd name="T19" fmla="*/ 2 h 9"/>
                <a:gd name="T20" fmla="*/ 19 w 19"/>
                <a:gd name="T21" fmla="*/ 0 h 9"/>
                <a:gd name="T22" fmla="*/ 17 w 19"/>
                <a:gd name="T23" fmla="*/ 0 h 9"/>
                <a:gd name="T24" fmla="*/ 17 w 19"/>
                <a:gd name="T25" fmla="*/ 0 h 9"/>
                <a:gd name="T26" fmla="*/ 0 w 19"/>
                <a:gd name="T27" fmla="*/ 9 h 9"/>
                <a:gd name="T28" fmla="*/ 0 w 1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15" y="3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8" name="Freeform 74"/>
            <p:cNvSpPr>
              <a:spLocks/>
            </p:cNvSpPr>
            <p:nvPr/>
          </p:nvSpPr>
          <p:spPr bwMode="auto">
            <a:xfrm>
              <a:off x="-3313113" y="33448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4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-3151188" y="3486150"/>
              <a:ext cx="38100" cy="23813"/>
            </a:xfrm>
            <a:custGeom>
              <a:avLst/>
              <a:gdLst>
                <a:gd name="T0" fmla="*/ 17 w 24"/>
                <a:gd name="T1" fmla="*/ 13 h 15"/>
                <a:gd name="T2" fmla="*/ 17 w 24"/>
                <a:gd name="T3" fmla="*/ 13 h 15"/>
                <a:gd name="T4" fmla="*/ 16 w 24"/>
                <a:gd name="T5" fmla="*/ 11 h 15"/>
                <a:gd name="T6" fmla="*/ 19 w 24"/>
                <a:gd name="T7" fmla="*/ 13 h 15"/>
                <a:gd name="T8" fmla="*/ 24 w 24"/>
                <a:gd name="T9" fmla="*/ 15 h 15"/>
                <a:gd name="T10" fmla="*/ 24 w 24"/>
                <a:gd name="T11" fmla="*/ 15 h 15"/>
                <a:gd name="T12" fmla="*/ 2 w 24"/>
                <a:gd name="T13" fmla="*/ 0 h 15"/>
                <a:gd name="T14" fmla="*/ 2 w 24"/>
                <a:gd name="T15" fmla="*/ 0 h 15"/>
                <a:gd name="T16" fmla="*/ 1 w 24"/>
                <a:gd name="T17" fmla="*/ 0 h 15"/>
                <a:gd name="T18" fmla="*/ 0 w 24"/>
                <a:gd name="T19" fmla="*/ 0 h 15"/>
                <a:gd name="T20" fmla="*/ 0 w 24"/>
                <a:gd name="T21" fmla="*/ 0 h 15"/>
                <a:gd name="T22" fmla="*/ 17 w 24"/>
                <a:gd name="T23" fmla="*/ 13 h 15"/>
                <a:gd name="T24" fmla="*/ 17 w 24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5">
                  <a:moveTo>
                    <a:pt x="17" y="13"/>
                  </a:moveTo>
                  <a:lnTo>
                    <a:pt x="17" y="13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0" name="Freeform 76"/>
            <p:cNvSpPr>
              <a:spLocks/>
            </p:cNvSpPr>
            <p:nvPr/>
          </p:nvSpPr>
          <p:spPr bwMode="auto">
            <a:xfrm>
              <a:off x="-3167063" y="3471863"/>
              <a:ext cx="19050" cy="14288"/>
            </a:xfrm>
            <a:custGeom>
              <a:avLst/>
              <a:gdLst>
                <a:gd name="T0" fmla="*/ 7 w 12"/>
                <a:gd name="T1" fmla="*/ 3 h 9"/>
                <a:gd name="T2" fmla="*/ 7 w 12"/>
                <a:gd name="T3" fmla="*/ 3 h 9"/>
                <a:gd name="T4" fmla="*/ 0 w 12"/>
                <a:gd name="T5" fmla="*/ 0 h 9"/>
                <a:gd name="T6" fmla="*/ 0 w 12"/>
                <a:gd name="T7" fmla="*/ 0 h 9"/>
                <a:gd name="T8" fmla="*/ 12 w 12"/>
                <a:gd name="T9" fmla="*/ 9 h 9"/>
                <a:gd name="T10" fmla="*/ 12 w 12"/>
                <a:gd name="T11" fmla="*/ 9 h 9"/>
                <a:gd name="T12" fmla="*/ 11 w 12"/>
                <a:gd name="T13" fmla="*/ 7 h 9"/>
                <a:gd name="T14" fmla="*/ 7 w 12"/>
                <a:gd name="T15" fmla="*/ 3 h 9"/>
                <a:gd name="T16" fmla="*/ 7 w 1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1" name="Rectangle 77"/>
            <p:cNvSpPr>
              <a:spLocks noChangeArrowheads="1"/>
            </p:cNvSpPr>
            <p:nvPr/>
          </p:nvSpPr>
          <p:spPr bwMode="auto">
            <a:xfrm>
              <a:off x="-3438525" y="2886075"/>
              <a:ext cx="1587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2" name="Freeform 78"/>
            <p:cNvSpPr>
              <a:spLocks/>
            </p:cNvSpPr>
            <p:nvPr/>
          </p:nvSpPr>
          <p:spPr bwMode="auto">
            <a:xfrm>
              <a:off x="-3441700" y="2789238"/>
              <a:ext cx="41275" cy="282575"/>
            </a:xfrm>
            <a:custGeom>
              <a:avLst/>
              <a:gdLst>
                <a:gd name="T0" fmla="*/ 21 w 26"/>
                <a:gd name="T1" fmla="*/ 2 h 178"/>
                <a:gd name="T2" fmla="*/ 11 w 26"/>
                <a:gd name="T3" fmla="*/ 31 h 178"/>
                <a:gd name="T4" fmla="*/ 8 w 26"/>
                <a:gd name="T5" fmla="*/ 48 h 178"/>
                <a:gd name="T6" fmla="*/ 8 w 26"/>
                <a:gd name="T7" fmla="*/ 50 h 178"/>
                <a:gd name="T8" fmla="*/ 7 w 26"/>
                <a:gd name="T9" fmla="*/ 52 h 178"/>
                <a:gd name="T10" fmla="*/ 9 w 26"/>
                <a:gd name="T11" fmla="*/ 53 h 178"/>
                <a:gd name="T12" fmla="*/ 4 w 26"/>
                <a:gd name="T13" fmla="*/ 107 h 178"/>
                <a:gd name="T14" fmla="*/ 2 w 26"/>
                <a:gd name="T15" fmla="*/ 97 h 178"/>
                <a:gd name="T16" fmla="*/ 2 w 26"/>
                <a:gd name="T17" fmla="*/ 83 h 178"/>
                <a:gd name="T18" fmla="*/ 4 w 26"/>
                <a:gd name="T19" fmla="*/ 68 h 178"/>
                <a:gd name="T20" fmla="*/ 2 w 26"/>
                <a:gd name="T21" fmla="*/ 71 h 178"/>
                <a:gd name="T22" fmla="*/ 2 w 26"/>
                <a:gd name="T23" fmla="*/ 68 h 178"/>
                <a:gd name="T24" fmla="*/ 0 w 26"/>
                <a:gd name="T25" fmla="*/ 118 h 178"/>
                <a:gd name="T26" fmla="*/ 5 w 26"/>
                <a:gd name="T27" fmla="*/ 168 h 178"/>
                <a:gd name="T28" fmla="*/ 5 w 26"/>
                <a:gd name="T29" fmla="*/ 159 h 178"/>
                <a:gd name="T30" fmla="*/ 9 w 26"/>
                <a:gd name="T31" fmla="*/ 176 h 178"/>
                <a:gd name="T32" fmla="*/ 12 w 26"/>
                <a:gd name="T33" fmla="*/ 178 h 178"/>
                <a:gd name="T34" fmla="*/ 8 w 26"/>
                <a:gd name="T35" fmla="*/ 163 h 178"/>
                <a:gd name="T36" fmla="*/ 9 w 26"/>
                <a:gd name="T37" fmla="*/ 163 h 178"/>
                <a:gd name="T38" fmla="*/ 7 w 26"/>
                <a:gd name="T39" fmla="*/ 145 h 178"/>
                <a:gd name="T40" fmla="*/ 5 w 26"/>
                <a:gd name="T41" fmla="*/ 151 h 178"/>
                <a:gd name="T42" fmla="*/ 4 w 26"/>
                <a:gd name="T43" fmla="*/ 151 h 178"/>
                <a:gd name="T44" fmla="*/ 4 w 26"/>
                <a:gd name="T45" fmla="*/ 136 h 178"/>
                <a:gd name="T46" fmla="*/ 5 w 26"/>
                <a:gd name="T47" fmla="*/ 125 h 178"/>
                <a:gd name="T48" fmla="*/ 5 w 26"/>
                <a:gd name="T49" fmla="*/ 98 h 178"/>
                <a:gd name="T50" fmla="*/ 7 w 26"/>
                <a:gd name="T51" fmla="*/ 101 h 178"/>
                <a:gd name="T52" fmla="*/ 7 w 26"/>
                <a:gd name="T53" fmla="*/ 95 h 178"/>
                <a:gd name="T54" fmla="*/ 12 w 26"/>
                <a:gd name="T55" fmla="*/ 50 h 178"/>
                <a:gd name="T56" fmla="*/ 24 w 26"/>
                <a:gd name="T57" fmla="*/ 6 h 178"/>
                <a:gd name="T58" fmla="*/ 26 w 26"/>
                <a:gd name="T59" fmla="*/ 0 h 178"/>
                <a:gd name="T60" fmla="*/ 21 w 26"/>
                <a:gd name="T61" fmla="*/ 4 h 178"/>
                <a:gd name="T62" fmla="*/ 21 w 26"/>
                <a:gd name="T6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8">
                  <a:moveTo>
                    <a:pt x="21" y="2"/>
                  </a:moveTo>
                  <a:lnTo>
                    <a:pt x="21" y="2"/>
                  </a:lnTo>
                  <a:lnTo>
                    <a:pt x="15" y="17"/>
                  </a:lnTo>
                  <a:lnTo>
                    <a:pt x="11" y="3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7" y="6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2" y="8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5" y="159"/>
                  </a:lnTo>
                  <a:lnTo>
                    <a:pt x="7" y="166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5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5" y="13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73"/>
                  </a:lnTo>
                  <a:lnTo>
                    <a:pt x="12" y="50"/>
                  </a:lnTo>
                  <a:lnTo>
                    <a:pt x="17" y="2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-3271838" y="2570163"/>
              <a:ext cx="31750" cy="3175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9 w 20"/>
                <a:gd name="T5" fmla="*/ 3 h 20"/>
                <a:gd name="T6" fmla="*/ 20 w 20"/>
                <a:gd name="T7" fmla="*/ 0 h 20"/>
                <a:gd name="T8" fmla="*/ 20 w 20"/>
                <a:gd name="T9" fmla="*/ 0 h 20"/>
                <a:gd name="T10" fmla="*/ 15 w 20"/>
                <a:gd name="T11" fmla="*/ 5 h 20"/>
                <a:gd name="T12" fmla="*/ 8 w 20"/>
                <a:gd name="T13" fmla="*/ 11 h 20"/>
                <a:gd name="T14" fmla="*/ 11 w 20"/>
                <a:gd name="T15" fmla="*/ 7 h 20"/>
                <a:gd name="T16" fmla="*/ 11 w 20"/>
                <a:gd name="T17" fmla="*/ 7 h 20"/>
                <a:gd name="T18" fmla="*/ 0 w 20"/>
                <a:gd name="T19" fmla="*/ 20 h 20"/>
                <a:gd name="T20" fmla="*/ 0 w 20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-3297238" y="2598738"/>
              <a:ext cx="22225" cy="26988"/>
            </a:xfrm>
            <a:custGeom>
              <a:avLst/>
              <a:gdLst>
                <a:gd name="T0" fmla="*/ 14 w 14"/>
                <a:gd name="T1" fmla="*/ 0 h 17"/>
                <a:gd name="T2" fmla="*/ 14 w 14"/>
                <a:gd name="T3" fmla="*/ 0 h 17"/>
                <a:gd name="T4" fmla="*/ 12 w 14"/>
                <a:gd name="T5" fmla="*/ 1 h 17"/>
                <a:gd name="T6" fmla="*/ 8 w 14"/>
                <a:gd name="T7" fmla="*/ 5 h 17"/>
                <a:gd name="T8" fmla="*/ 0 w 14"/>
                <a:gd name="T9" fmla="*/ 13 h 17"/>
                <a:gd name="T10" fmla="*/ 2 w 14"/>
                <a:gd name="T11" fmla="*/ 17 h 17"/>
                <a:gd name="T12" fmla="*/ 2 w 14"/>
                <a:gd name="T13" fmla="*/ 17 h 17"/>
                <a:gd name="T14" fmla="*/ 8 w 14"/>
                <a:gd name="T15" fmla="*/ 11 h 17"/>
                <a:gd name="T16" fmla="*/ 8 w 14"/>
                <a:gd name="T17" fmla="*/ 8 h 17"/>
                <a:gd name="T18" fmla="*/ 6 w 14"/>
                <a:gd name="T19" fmla="*/ 8 h 17"/>
                <a:gd name="T20" fmla="*/ 4 w 14"/>
                <a:gd name="T21" fmla="*/ 11 h 17"/>
                <a:gd name="T22" fmla="*/ 4 w 14"/>
                <a:gd name="T23" fmla="*/ 11 h 17"/>
                <a:gd name="T24" fmla="*/ 8 w 14"/>
                <a:gd name="T25" fmla="*/ 5 h 17"/>
                <a:gd name="T26" fmla="*/ 10 w 14"/>
                <a:gd name="T27" fmla="*/ 4 h 17"/>
                <a:gd name="T28" fmla="*/ 12 w 14"/>
                <a:gd name="T29" fmla="*/ 4 h 17"/>
                <a:gd name="T30" fmla="*/ 14 w 14"/>
                <a:gd name="T31" fmla="*/ 0 h 17"/>
                <a:gd name="T32" fmla="*/ 14 w 1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-3392488" y="2746375"/>
              <a:ext cx="6350" cy="12700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0 h 8"/>
                <a:gd name="T4" fmla="*/ 0 w 4"/>
                <a:gd name="T5" fmla="*/ 8 h 8"/>
                <a:gd name="T6" fmla="*/ 4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6" name="Freeform 82"/>
            <p:cNvSpPr>
              <a:spLocks/>
            </p:cNvSpPr>
            <p:nvPr/>
          </p:nvSpPr>
          <p:spPr bwMode="auto">
            <a:xfrm>
              <a:off x="-3386138" y="2733675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-3367088" y="2701925"/>
              <a:ext cx="11112" cy="12700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7 w 7"/>
                <a:gd name="T7" fmla="*/ 0 h 8"/>
                <a:gd name="T8" fmla="*/ 7 w 7"/>
                <a:gd name="T9" fmla="*/ 0 h 8"/>
                <a:gd name="T10" fmla="*/ 0 w 7"/>
                <a:gd name="T11" fmla="*/ 8 h 8"/>
                <a:gd name="T12" fmla="*/ 0 w 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-3378200" y="2711450"/>
              <a:ext cx="17462" cy="22225"/>
            </a:xfrm>
            <a:custGeom>
              <a:avLst/>
              <a:gdLst>
                <a:gd name="T0" fmla="*/ 11 w 11"/>
                <a:gd name="T1" fmla="*/ 0 h 14"/>
                <a:gd name="T2" fmla="*/ 7 w 11"/>
                <a:gd name="T3" fmla="*/ 2 h 14"/>
                <a:gd name="T4" fmla="*/ 7 w 11"/>
                <a:gd name="T5" fmla="*/ 2 h 14"/>
                <a:gd name="T6" fmla="*/ 0 w 11"/>
                <a:gd name="T7" fmla="*/ 14 h 14"/>
                <a:gd name="T8" fmla="*/ 0 w 11"/>
                <a:gd name="T9" fmla="*/ 14 h 14"/>
                <a:gd name="T10" fmla="*/ 2 w 11"/>
                <a:gd name="T11" fmla="*/ 13 h 14"/>
                <a:gd name="T12" fmla="*/ 4 w 11"/>
                <a:gd name="T13" fmla="*/ 11 h 14"/>
                <a:gd name="T14" fmla="*/ 11 w 11"/>
                <a:gd name="T15" fmla="*/ 0 h 14"/>
                <a:gd name="T16" fmla="*/ 11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-3435350" y="3255963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4 w 4"/>
                <a:gd name="T5" fmla="*/ 7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0" name="Freeform 86"/>
            <p:cNvSpPr>
              <a:spLocks/>
            </p:cNvSpPr>
            <p:nvPr/>
          </p:nvSpPr>
          <p:spPr bwMode="auto">
            <a:xfrm>
              <a:off x="-3495675" y="3143250"/>
              <a:ext cx="60325" cy="112713"/>
            </a:xfrm>
            <a:custGeom>
              <a:avLst/>
              <a:gdLst>
                <a:gd name="T0" fmla="*/ 23 w 38"/>
                <a:gd name="T1" fmla="*/ 48 h 71"/>
                <a:gd name="T2" fmla="*/ 23 w 38"/>
                <a:gd name="T3" fmla="*/ 48 h 71"/>
                <a:gd name="T4" fmla="*/ 22 w 38"/>
                <a:gd name="T5" fmla="*/ 46 h 71"/>
                <a:gd name="T6" fmla="*/ 20 w 38"/>
                <a:gd name="T7" fmla="*/ 43 h 71"/>
                <a:gd name="T8" fmla="*/ 19 w 38"/>
                <a:gd name="T9" fmla="*/ 42 h 71"/>
                <a:gd name="T10" fmla="*/ 19 w 38"/>
                <a:gd name="T11" fmla="*/ 44 h 71"/>
                <a:gd name="T12" fmla="*/ 19 w 38"/>
                <a:gd name="T13" fmla="*/ 44 h 71"/>
                <a:gd name="T14" fmla="*/ 23 w 38"/>
                <a:gd name="T15" fmla="*/ 52 h 71"/>
                <a:gd name="T16" fmla="*/ 24 w 38"/>
                <a:gd name="T17" fmla="*/ 52 h 71"/>
                <a:gd name="T18" fmla="*/ 24 w 38"/>
                <a:gd name="T19" fmla="*/ 51 h 71"/>
                <a:gd name="T20" fmla="*/ 24 w 38"/>
                <a:gd name="T21" fmla="*/ 51 h 71"/>
                <a:gd name="T22" fmla="*/ 32 w 38"/>
                <a:gd name="T23" fmla="*/ 63 h 71"/>
                <a:gd name="T24" fmla="*/ 38 w 38"/>
                <a:gd name="T25" fmla="*/ 71 h 71"/>
                <a:gd name="T26" fmla="*/ 38 w 38"/>
                <a:gd name="T27" fmla="*/ 71 h 71"/>
                <a:gd name="T28" fmla="*/ 32 w 38"/>
                <a:gd name="T29" fmla="*/ 58 h 71"/>
                <a:gd name="T30" fmla="*/ 24 w 38"/>
                <a:gd name="T31" fmla="*/ 40 h 71"/>
                <a:gd name="T32" fmla="*/ 11 w 38"/>
                <a:gd name="T33" fmla="*/ 5 h 71"/>
                <a:gd name="T34" fmla="*/ 11 w 38"/>
                <a:gd name="T35" fmla="*/ 5 h 71"/>
                <a:gd name="T36" fmla="*/ 7 w 38"/>
                <a:gd name="T37" fmla="*/ 1 h 71"/>
                <a:gd name="T38" fmla="*/ 5 w 38"/>
                <a:gd name="T39" fmla="*/ 0 h 71"/>
                <a:gd name="T40" fmla="*/ 5 w 38"/>
                <a:gd name="T41" fmla="*/ 1 h 71"/>
                <a:gd name="T42" fmla="*/ 3 w 38"/>
                <a:gd name="T43" fmla="*/ 2 h 71"/>
                <a:gd name="T44" fmla="*/ 0 w 38"/>
                <a:gd name="T45" fmla="*/ 4 h 71"/>
                <a:gd name="T46" fmla="*/ 0 w 38"/>
                <a:gd name="T47" fmla="*/ 4 h 71"/>
                <a:gd name="T48" fmla="*/ 1 w 38"/>
                <a:gd name="T49" fmla="*/ 9 h 71"/>
                <a:gd name="T50" fmla="*/ 5 w 38"/>
                <a:gd name="T51" fmla="*/ 20 h 71"/>
                <a:gd name="T52" fmla="*/ 9 w 38"/>
                <a:gd name="T53" fmla="*/ 31 h 71"/>
                <a:gd name="T54" fmla="*/ 11 w 38"/>
                <a:gd name="T55" fmla="*/ 33 h 71"/>
                <a:gd name="T56" fmla="*/ 12 w 38"/>
                <a:gd name="T57" fmla="*/ 35 h 71"/>
                <a:gd name="T58" fmla="*/ 12 w 38"/>
                <a:gd name="T59" fmla="*/ 35 h 71"/>
                <a:gd name="T60" fmla="*/ 11 w 38"/>
                <a:gd name="T61" fmla="*/ 32 h 71"/>
                <a:gd name="T62" fmla="*/ 12 w 38"/>
                <a:gd name="T63" fmla="*/ 32 h 71"/>
                <a:gd name="T64" fmla="*/ 13 w 38"/>
                <a:gd name="T65" fmla="*/ 36 h 71"/>
                <a:gd name="T66" fmla="*/ 15 w 38"/>
                <a:gd name="T67" fmla="*/ 38 h 71"/>
                <a:gd name="T68" fmla="*/ 12 w 38"/>
                <a:gd name="T69" fmla="*/ 28 h 71"/>
                <a:gd name="T70" fmla="*/ 12 w 38"/>
                <a:gd name="T71" fmla="*/ 28 h 71"/>
                <a:gd name="T72" fmla="*/ 12 w 38"/>
                <a:gd name="T73" fmla="*/ 28 h 71"/>
                <a:gd name="T74" fmla="*/ 13 w 38"/>
                <a:gd name="T75" fmla="*/ 28 h 71"/>
                <a:gd name="T76" fmla="*/ 16 w 38"/>
                <a:gd name="T77" fmla="*/ 32 h 71"/>
                <a:gd name="T78" fmla="*/ 23 w 38"/>
                <a:gd name="T79" fmla="*/ 48 h 71"/>
                <a:gd name="T80" fmla="*/ 23 w 38"/>
                <a:gd name="T8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71">
                  <a:moveTo>
                    <a:pt x="23" y="48"/>
                  </a:moveTo>
                  <a:lnTo>
                    <a:pt x="23" y="48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6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58"/>
                  </a:lnTo>
                  <a:lnTo>
                    <a:pt x="24" y="4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-3468688" y="3235325"/>
              <a:ext cx="9525" cy="1746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11 h 11"/>
                <a:gd name="T4" fmla="*/ 5 w 6"/>
                <a:gd name="T5" fmla="*/ 9 h 11"/>
                <a:gd name="T6" fmla="*/ 3 w 6"/>
                <a:gd name="T7" fmla="*/ 7 h 11"/>
                <a:gd name="T8" fmla="*/ 0 w 6"/>
                <a:gd name="T9" fmla="*/ 0 h 11"/>
                <a:gd name="T10" fmla="*/ 0 w 6"/>
                <a:gd name="T11" fmla="*/ 0 h 11"/>
                <a:gd name="T12" fmla="*/ 6 w 6"/>
                <a:gd name="T13" fmla="*/ 11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-3319463" y="2641600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3 w 7"/>
                <a:gd name="T9" fmla="*/ 5 h 7"/>
                <a:gd name="T10" fmla="*/ 7 w 7"/>
                <a:gd name="T11" fmla="*/ 0 h 7"/>
                <a:gd name="T12" fmla="*/ 7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3" name="Freeform 89"/>
            <p:cNvSpPr>
              <a:spLocks/>
            </p:cNvSpPr>
            <p:nvPr/>
          </p:nvSpPr>
          <p:spPr bwMode="auto">
            <a:xfrm>
              <a:off x="-2955925" y="2438400"/>
              <a:ext cx="11112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4" name="Freeform 90"/>
            <p:cNvSpPr>
              <a:spLocks/>
            </p:cNvSpPr>
            <p:nvPr/>
          </p:nvSpPr>
          <p:spPr bwMode="auto">
            <a:xfrm>
              <a:off x="-2797175" y="2381250"/>
              <a:ext cx="52387" cy="1588"/>
            </a:xfrm>
            <a:custGeom>
              <a:avLst/>
              <a:gdLst>
                <a:gd name="T0" fmla="*/ 33 w 33"/>
                <a:gd name="T1" fmla="*/ 1 h 1"/>
                <a:gd name="T2" fmla="*/ 33 w 33"/>
                <a:gd name="T3" fmla="*/ 1 h 1"/>
                <a:gd name="T4" fmla="*/ 15 w 33"/>
                <a:gd name="T5" fmla="*/ 0 h 1"/>
                <a:gd name="T6" fmla="*/ 0 w 33"/>
                <a:gd name="T7" fmla="*/ 0 h 1"/>
                <a:gd name="T8" fmla="*/ 0 w 33"/>
                <a:gd name="T9" fmla="*/ 0 h 1"/>
                <a:gd name="T10" fmla="*/ 13 w 33"/>
                <a:gd name="T11" fmla="*/ 1 h 1"/>
                <a:gd name="T12" fmla="*/ 25 w 33"/>
                <a:gd name="T13" fmla="*/ 1 h 1"/>
                <a:gd name="T14" fmla="*/ 23 w 33"/>
                <a:gd name="T15" fmla="*/ 1 h 1"/>
                <a:gd name="T16" fmla="*/ 33 w 3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">
                  <a:moveTo>
                    <a:pt x="33" y="1"/>
                  </a:moveTo>
                  <a:lnTo>
                    <a:pt x="33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25" name="Gruppieren 205"/>
          <p:cNvGrpSpPr>
            <a:grpSpLocks noChangeAspect="1"/>
          </p:cNvGrpSpPr>
          <p:nvPr/>
        </p:nvGrpSpPr>
        <p:grpSpPr>
          <a:xfrm>
            <a:off x="4922796" y="3861246"/>
            <a:ext cx="646424" cy="326533"/>
            <a:chOff x="-3500438" y="2281238"/>
            <a:chExt cx="1465262" cy="1412875"/>
          </a:xfrm>
          <a:solidFill>
            <a:schemeClr val="accent5"/>
          </a:solidFill>
        </p:grpSpPr>
        <p:sp>
          <p:nvSpPr>
            <p:cNvPr id="226" name="Freeform 6"/>
            <p:cNvSpPr>
              <a:spLocks/>
            </p:cNvSpPr>
            <p:nvPr/>
          </p:nvSpPr>
          <p:spPr bwMode="auto">
            <a:xfrm>
              <a:off x="-3251200" y="2341563"/>
              <a:ext cx="123825" cy="33338"/>
            </a:xfrm>
            <a:custGeom>
              <a:avLst/>
              <a:gdLst>
                <a:gd name="T0" fmla="*/ 26 w 78"/>
                <a:gd name="T1" fmla="*/ 14 h 21"/>
                <a:gd name="T2" fmla="*/ 25 w 78"/>
                <a:gd name="T3" fmla="*/ 15 h 21"/>
                <a:gd name="T4" fmla="*/ 25 w 78"/>
                <a:gd name="T5" fmla="*/ 15 h 21"/>
                <a:gd name="T6" fmla="*/ 37 w 78"/>
                <a:gd name="T7" fmla="*/ 11 h 21"/>
                <a:gd name="T8" fmla="*/ 48 w 78"/>
                <a:gd name="T9" fmla="*/ 10 h 21"/>
                <a:gd name="T10" fmla="*/ 48 w 78"/>
                <a:gd name="T11" fmla="*/ 10 h 21"/>
                <a:gd name="T12" fmla="*/ 46 w 78"/>
                <a:gd name="T13" fmla="*/ 11 h 21"/>
                <a:gd name="T14" fmla="*/ 42 w 78"/>
                <a:gd name="T15" fmla="*/ 13 h 21"/>
                <a:gd name="T16" fmla="*/ 42 w 78"/>
                <a:gd name="T17" fmla="*/ 13 h 21"/>
                <a:gd name="T18" fmla="*/ 59 w 78"/>
                <a:gd name="T19" fmla="*/ 9 h 21"/>
                <a:gd name="T20" fmla="*/ 63 w 78"/>
                <a:gd name="T21" fmla="*/ 6 h 21"/>
                <a:gd name="T22" fmla="*/ 65 w 78"/>
                <a:gd name="T23" fmla="*/ 3 h 21"/>
                <a:gd name="T24" fmla="*/ 78 w 78"/>
                <a:gd name="T25" fmla="*/ 0 h 21"/>
                <a:gd name="T26" fmla="*/ 78 w 78"/>
                <a:gd name="T27" fmla="*/ 0 h 21"/>
                <a:gd name="T28" fmla="*/ 71 w 78"/>
                <a:gd name="T29" fmla="*/ 2 h 21"/>
                <a:gd name="T30" fmla="*/ 71 w 78"/>
                <a:gd name="T31" fmla="*/ 2 h 21"/>
                <a:gd name="T32" fmla="*/ 63 w 78"/>
                <a:gd name="T33" fmla="*/ 2 h 21"/>
                <a:gd name="T34" fmla="*/ 60 w 78"/>
                <a:gd name="T35" fmla="*/ 2 h 21"/>
                <a:gd name="T36" fmla="*/ 60 w 78"/>
                <a:gd name="T37" fmla="*/ 2 h 21"/>
                <a:gd name="T38" fmla="*/ 60 w 78"/>
                <a:gd name="T39" fmla="*/ 2 h 21"/>
                <a:gd name="T40" fmla="*/ 49 w 78"/>
                <a:gd name="T41" fmla="*/ 4 h 21"/>
                <a:gd name="T42" fmla="*/ 46 w 78"/>
                <a:gd name="T43" fmla="*/ 6 h 21"/>
                <a:gd name="T44" fmla="*/ 45 w 78"/>
                <a:gd name="T45" fmla="*/ 7 h 21"/>
                <a:gd name="T46" fmla="*/ 45 w 78"/>
                <a:gd name="T47" fmla="*/ 7 h 21"/>
                <a:gd name="T48" fmla="*/ 40 w 78"/>
                <a:gd name="T49" fmla="*/ 9 h 21"/>
                <a:gd name="T50" fmla="*/ 34 w 78"/>
                <a:gd name="T51" fmla="*/ 10 h 21"/>
                <a:gd name="T52" fmla="*/ 33 w 78"/>
                <a:gd name="T53" fmla="*/ 10 h 21"/>
                <a:gd name="T54" fmla="*/ 37 w 78"/>
                <a:gd name="T55" fmla="*/ 7 h 21"/>
                <a:gd name="T56" fmla="*/ 13 w 78"/>
                <a:gd name="T57" fmla="*/ 15 h 21"/>
                <a:gd name="T58" fmla="*/ 28 w 78"/>
                <a:gd name="T59" fmla="*/ 11 h 21"/>
                <a:gd name="T60" fmla="*/ 28 w 78"/>
                <a:gd name="T61" fmla="*/ 11 h 21"/>
                <a:gd name="T62" fmla="*/ 22 w 78"/>
                <a:gd name="T63" fmla="*/ 14 h 21"/>
                <a:gd name="T64" fmla="*/ 14 w 78"/>
                <a:gd name="T65" fmla="*/ 17 h 21"/>
                <a:gd name="T66" fmla="*/ 6 w 78"/>
                <a:gd name="T67" fmla="*/ 18 h 21"/>
                <a:gd name="T68" fmla="*/ 0 w 78"/>
                <a:gd name="T69" fmla="*/ 21 h 21"/>
                <a:gd name="T70" fmla="*/ 26 w 78"/>
                <a:gd name="T7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21">
                  <a:moveTo>
                    <a:pt x="26" y="14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37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13" y="1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4" y="17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7" name="Freeform 7"/>
            <p:cNvSpPr>
              <a:spLocks/>
            </p:cNvSpPr>
            <p:nvPr/>
          </p:nvSpPr>
          <p:spPr bwMode="auto">
            <a:xfrm>
              <a:off x="-3132138" y="2322513"/>
              <a:ext cx="114300" cy="30163"/>
            </a:xfrm>
            <a:custGeom>
              <a:avLst/>
              <a:gdLst>
                <a:gd name="T0" fmla="*/ 8 w 72"/>
                <a:gd name="T1" fmla="*/ 14 h 19"/>
                <a:gd name="T2" fmla="*/ 8 w 72"/>
                <a:gd name="T3" fmla="*/ 14 h 19"/>
                <a:gd name="T4" fmla="*/ 15 w 72"/>
                <a:gd name="T5" fmla="*/ 12 h 19"/>
                <a:gd name="T6" fmla="*/ 22 w 72"/>
                <a:gd name="T7" fmla="*/ 12 h 19"/>
                <a:gd name="T8" fmla="*/ 0 w 72"/>
                <a:gd name="T9" fmla="*/ 19 h 19"/>
                <a:gd name="T10" fmla="*/ 0 w 72"/>
                <a:gd name="T11" fmla="*/ 19 h 19"/>
                <a:gd name="T12" fmla="*/ 8 w 72"/>
                <a:gd name="T13" fmla="*/ 19 h 19"/>
                <a:gd name="T14" fmla="*/ 19 w 72"/>
                <a:gd name="T15" fmla="*/ 18 h 19"/>
                <a:gd name="T16" fmla="*/ 30 w 72"/>
                <a:gd name="T17" fmla="*/ 16 h 19"/>
                <a:gd name="T18" fmla="*/ 38 w 72"/>
                <a:gd name="T19" fmla="*/ 15 h 19"/>
                <a:gd name="T20" fmla="*/ 38 w 72"/>
                <a:gd name="T21" fmla="*/ 15 h 19"/>
                <a:gd name="T22" fmla="*/ 34 w 72"/>
                <a:gd name="T23" fmla="*/ 15 h 19"/>
                <a:gd name="T24" fmla="*/ 35 w 72"/>
                <a:gd name="T25" fmla="*/ 14 h 19"/>
                <a:gd name="T26" fmla="*/ 34 w 72"/>
                <a:gd name="T27" fmla="*/ 14 h 19"/>
                <a:gd name="T28" fmla="*/ 24 w 72"/>
                <a:gd name="T29" fmla="*/ 14 h 19"/>
                <a:gd name="T30" fmla="*/ 37 w 72"/>
                <a:gd name="T31" fmla="*/ 10 h 19"/>
                <a:gd name="T32" fmla="*/ 56 w 72"/>
                <a:gd name="T33" fmla="*/ 8 h 19"/>
                <a:gd name="T34" fmla="*/ 56 w 72"/>
                <a:gd name="T35" fmla="*/ 8 h 19"/>
                <a:gd name="T36" fmla="*/ 61 w 72"/>
                <a:gd name="T37" fmla="*/ 6 h 19"/>
                <a:gd name="T38" fmla="*/ 64 w 72"/>
                <a:gd name="T39" fmla="*/ 4 h 19"/>
                <a:gd name="T40" fmla="*/ 60 w 72"/>
                <a:gd name="T41" fmla="*/ 4 h 19"/>
                <a:gd name="T42" fmla="*/ 60 w 72"/>
                <a:gd name="T43" fmla="*/ 4 h 19"/>
                <a:gd name="T44" fmla="*/ 51 w 72"/>
                <a:gd name="T45" fmla="*/ 6 h 19"/>
                <a:gd name="T46" fmla="*/ 51 w 72"/>
                <a:gd name="T47" fmla="*/ 6 h 19"/>
                <a:gd name="T48" fmla="*/ 56 w 72"/>
                <a:gd name="T49" fmla="*/ 4 h 19"/>
                <a:gd name="T50" fmla="*/ 64 w 72"/>
                <a:gd name="T51" fmla="*/ 3 h 19"/>
                <a:gd name="T52" fmla="*/ 70 w 72"/>
                <a:gd name="T53" fmla="*/ 2 h 19"/>
                <a:gd name="T54" fmla="*/ 72 w 72"/>
                <a:gd name="T55" fmla="*/ 2 h 19"/>
                <a:gd name="T56" fmla="*/ 72 w 72"/>
                <a:gd name="T57" fmla="*/ 0 h 19"/>
                <a:gd name="T58" fmla="*/ 72 w 72"/>
                <a:gd name="T59" fmla="*/ 0 h 19"/>
                <a:gd name="T60" fmla="*/ 56 w 72"/>
                <a:gd name="T61" fmla="*/ 3 h 19"/>
                <a:gd name="T62" fmla="*/ 45 w 72"/>
                <a:gd name="T63" fmla="*/ 6 h 19"/>
                <a:gd name="T64" fmla="*/ 45 w 72"/>
                <a:gd name="T65" fmla="*/ 6 h 19"/>
                <a:gd name="T66" fmla="*/ 14 w 72"/>
                <a:gd name="T67" fmla="*/ 8 h 19"/>
                <a:gd name="T68" fmla="*/ 14 w 72"/>
                <a:gd name="T69" fmla="*/ 8 h 19"/>
                <a:gd name="T70" fmla="*/ 8 w 72"/>
                <a:gd name="T71" fmla="*/ 10 h 19"/>
                <a:gd name="T72" fmla="*/ 4 w 72"/>
                <a:gd name="T73" fmla="*/ 12 h 19"/>
                <a:gd name="T74" fmla="*/ 7 w 72"/>
                <a:gd name="T75" fmla="*/ 11 h 19"/>
                <a:gd name="T76" fmla="*/ 8 w 72"/>
                <a:gd name="T7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9">
                  <a:moveTo>
                    <a:pt x="8" y="14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9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3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6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8" name="Freeform 8"/>
            <p:cNvSpPr>
              <a:spLocks/>
            </p:cNvSpPr>
            <p:nvPr/>
          </p:nvSpPr>
          <p:spPr bwMode="auto">
            <a:xfrm>
              <a:off x="-2833688" y="2382838"/>
              <a:ext cx="11112" cy="1588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9" name="Freeform 9"/>
            <p:cNvSpPr>
              <a:spLocks/>
            </p:cNvSpPr>
            <p:nvPr/>
          </p:nvSpPr>
          <p:spPr bwMode="auto">
            <a:xfrm>
              <a:off x="-3308350" y="2601913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0" name="Freeform 10"/>
            <p:cNvSpPr>
              <a:spLocks/>
            </p:cNvSpPr>
            <p:nvPr/>
          </p:nvSpPr>
          <p:spPr bwMode="auto">
            <a:xfrm>
              <a:off x="-2138363" y="31988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1" name="Freeform 11"/>
            <p:cNvSpPr>
              <a:spLocks/>
            </p:cNvSpPr>
            <p:nvPr/>
          </p:nvSpPr>
          <p:spPr bwMode="auto">
            <a:xfrm>
              <a:off x="-2722563" y="2341563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2" name="Freeform 12"/>
            <p:cNvSpPr>
              <a:spLocks/>
            </p:cNvSpPr>
            <p:nvPr/>
          </p:nvSpPr>
          <p:spPr bwMode="auto">
            <a:xfrm>
              <a:off x="-2139950" y="3211513"/>
              <a:ext cx="1587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3" name="Freeform 13"/>
            <p:cNvSpPr>
              <a:spLocks/>
            </p:cNvSpPr>
            <p:nvPr/>
          </p:nvSpPr>
          <p:spPr bwMode="auto">
            <a:xfrm>
              <a:off x="-2325688" y="3463925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14"/>
            <p:cNvSpPr>
              <a:spLocks/>
            </p:cNvSpPr>
            <p:nvPr/>
          </p:nvSpPr>
          <p:spPr bwMode="auto">
            <a:xfrm>
              <a:off x="-2628900" y="36052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Rectangle 15"/>
            <p:cNvSpPr>
              <a:spLocks noChangeArrowheads="1"/>
            </p:cNvSpPr>
            <p:nvPr/>
          </p:nvSpPr>
          <p:spPr bwMode="auto">
            <a:xfrm>
              <a:off x="-2933700" y="2314575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16"/>
            <p:cNvSpPr>
              <a:spLocks/>
            </p:cNvSpPr>
            <p:nvPr/>
          </p:nvSpPr>
          <p:spPr bwMode="auto">
            <a:xfrm>
              <a:off x="-2979738" y="23225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17"/>
            <p:cNvSpPr>
              <a:spLocks/>
            </p:cNvSpPr>
            <p:nvPr/>
          </p:nvSpPr>
          <p:spPr bwMode="auto">
            <a:xfrm>
              <a:off x="-2871788" y="2281238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18"/>
            <p:cNvSpPr>
              <a:spLocks/>
            </p:cNvSpPr>
            <p:nvPr/>
          </p:nvSpPr>
          <p:spPr bwMode="auto">
            <a:xfrm>
              <a:off x="-2163763" y="2660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19"/>
            <p:cNvSpPr>
              <a:spLocks/>
            </p:cNvSpPr>
            <p:nvPr/>
          </p:nvSpPr>
          <p:spPr bwMode="auto">
            <a:xfrm>
              <a:off x="-3043238" y="2322513"/>
              <a:ext cx="109537" cy="22225"/>
            </a:xfrm>
            <a:custGeom>
              <a:avLst/>
              <a:gdLst>
                <a:gd name="T0" fmla="*/ 33 w 69"/>
                <a:gd name="T1" fmla="*/ 0 h 14"/>
                <a:gd name="T2" fmla="*/ 33 w 69"/>
                <a:gd name="T3" fmla="*/ 0 h 14"/>
                <a:gd name="T4" fmla="*/ 20 w 69"/>
                <a:gd name="T5" fmla="*/ 4 h 14"/>
                <a:gd name="T6" fmla="*/ 17 w 69"/>
                <a:gd name="T7" fmla="*/ 4 h 14"/>
                <a:gd name="T8" fmla="*/ 28 w 69"/>
                <a:gd name="T9" fmla="*/ 4 h 14"/>
                <a:gd name="T10" fmla="*/ 28 w 69"/>
                <a:gd name="T11" fmla="*/ 4 h 14"/>
                <a:gd name="T12" fmla="*/ 24 w 69"/>
                <a:gd name="T13" fmla="*/ 6 h 14"/>
                <a:gd name="T14" fmla="*/ 17 w 69"/>
                <a:gd name="T15" fmla="*/ 7 h 14"/>
                <a:gd name="T16" fmla="*/ 2 w 69"/>
                <a:gd name="T17" fmla="*/ 8 h 14"/>
                <a:gd name="T18" fmla="*/ 2 w 69"/>
                <a:gd name="T19" fmla="*/ 8 h 14"/>
                <a:gd name="T20" fmla="*/ 4 w 69"/>
                <a:gd name="T21" fmla="*/ 8 h 14"/>
                <a:gd name="T22" fmla="*/ 4 w 69"/>
                <a:gd name="T23" fmla="*/ 10 h 14"/>
                <a:gd name="T24" fmla="*/ 2 w 69"/>
                <a:gd name="T25" fmla="*/ 10 h 14"/>
                <a:gd name="T26" fmla="*/ 1 w 69"/>
                <a:gd name="T27" fmla="*/ 11 h 14"/>
                <a:gd name="T28" fmla="*/ 1 w 69"/>
                <a:gd name="T29" fmla="*/ 11 h 14"/>
                <a:gd name="T30" fmla="*/ 8 w 69"/>
                <a:gd name="T31" fmla="*/ 10 h 14"/>
                <a:gd name="T32" fmla="*/ 16 w 69"/>
                <a:gd name="T33" fmla="*/ 8 h 14"/>
                <a:gd name="T34" fmla="*/ 16 w 69"/>
                <a:gd name="T35" fmla="*/ 8 h 14"/>
                <a:gd name="T36" fmla="*/ 16 w 69"/>
                <a:gd name="T37" fmla="*/ 8 h 14"/>
                <a:gd name="T38" fmla="*/ 16 w 69"/>
                <a:gd name="T39" fmla="*/ 10 h 14"/>
                <a:gd name="T40" fmla="*/ 13 w 69"/>
                <a:gd name="T41" fmla="*/ 10 h 14"/>
                <a:gd name="T42" fmla="*/ 2 w 69"/>
                <a:gd name="T43" fmla="*/ 11 h 14"/>
                <a:gd name="T44" fmla="*/ 2 w 69"/>
                <a:gd name="T45" fmla="*/ 11 h 14"/>
                <a:gd name="T46" fmla="*/ 5 w 69"/>
                <a:gd name="T47" fmla="*/ 12 h 14"/>
                <a:gd name="T48" fmla="*/ 1 w 69"/>
                <a:gd name="T49" fmla="*/ 14 h 14"/>
                <a:gd name="T50" fmla="*/ 0 w 69"/>
                <a:gd name="T51" fmla="*/ 14 h 14"/>
                <a:gd name="T52" fmla="*/ 4 w 69"/>
                <a:gd name="T53" fmla="*/ 14 h 14"/>
                <a:gd name="T54" fmla="*/ 4 w 69"/>
                <a:gd name="T55" fmla="*/ 14 h 14"/>
                <a:gd name="T56" fmla="*/ 39 w 69"/>
                <a:gd name="T57" fmla="*/ 10 h 14"/>
                <a:gd name="T58" fmla="*/ 69 w 69"/>
                <a:gd name="T59" fmla="*/ 4 h 14"/>
                <a:gd name="T60" fmla="*/ 69 w 69"/>
                <a:gd name="T61" fmla="*/ 4 h 14"/>
                <a:gd name="T62" fmla="*/ 44 w 69"/>
                <a:gd name="T63" fmla="*/ 6 h 14"/>
                <a:gd name="T64" fmla="*/ 23 w 69"/>
                <a:gd name="T65" fmla="*/ 7 h 14"/>
                <a:gd name="T66" fmla="*/ 28 w 69"/>
                <a:gd name="T67" fmla="*/ 4 h 14"/>
                <a:gd name="T68" fmla="*/ 28 w 69"/>
                <a:gd name="T69" fmla="*/ 4 h 14"/>
                <a:gd name="T70" fmla="*/ 47 w 69"/>
                <a:gd name="T71" fmla="*/ 4 h 14"/>
                <a:gd name="T72" fmla="*/ 65 w 69"/>
                <a:gd name="T73" fmla="*/ 3 h 14"/>
                <a:gd name="T74" fmla="*/ 65 w 69"/>
                <a:gd name="T75" fmla="*/ 3 h 14"/>
                <a:gd name="T76" fmla="*/ 33 w 69"/>
                <a:gd name="T77" fmla="*/ 4 h 14"/>
                <a:gd name="T78" fmla="*/ 33 w 69"/>
                <a:gd name="T79" fmla="*/ 4 h 14"/>
                <a:gd name="T80" fmla="*/ 27 w 69"/>
                <a:gd name="T81" fmla="*/ 3 h 14"/>
                <a:gd name="T82" fmla="*/ 27 w 69"/>
                <a:gd name="T83" fmla="*/ 3 h 14"/>
                <a:gd name="T84" fmla="*/ 27 w 69"/>
                <a:gd name="T85" fmla="*/ 3 h 14"/>
                <a:gd name="T86" fmla="*/ 40 w 69"/>
                <a:gd name="T87" fmla="*/ 2 h 14"/>
                <a:gd name="T88" fmla="*/ 40 w 69"/>
                <a:gd name="T89" fmla="*/ 2 h 14"/>
                <a:gd name="T90" fmla="*/ 33 w 69"/>
                <a:gd name="T91" fmla="*/ 0 h 14"/>
                <a:gd name="T92" fmla="*/ 33 w 69"/>
                <a:gd name="T9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14">
                  <a:moveTo>
                    <a:pt x="33" y="0"/>
                  </a:moveTo>
                  <a:lnTo>
                    <a:pt x="33" y="0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7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9" y="1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4" y="6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47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20"/>
            <p:cNvSpPr>
              <a:spLocks/>
            </p:cNvSpPr>
            <p:nvPr/>
          </p:nvSpPr>
          <p:spPr bwMode="auto">
            <a:xfrm>
              <a:off x="-2960688" y="2292350"/>
              <a:ext cx="4762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21"/>
            <p:cNvSpPr>
              <a:spLocks/>
            </p:cNvSpPr>
            <p:nvPr/>
          </p:nvSpPr>
          <p:spPr bwMode="auto">
            <a:xfrm>
              <a:off x="-2490788" y="35623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2" name="Freeform 22"/>
            <p:cNvSpPr>
              <a:spLocks/>
            </p:cNvSpPr>
            <p:nvPr/>
          </p:nvSpPr>
          <p:spPr bwMode="auto">
            <a:xfrm>
              <a:off x="-2098675" y="3273425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3" name="Freeform 23"/>
            <p:cNvSpPr>
              <a:spLocks/>
            </p:cNvSpPr>
            <p:nvPr/>
          </p:nvSpPr>
          <p:spPr bwMode="auto">
            <a:xfrm>
              <a:off x="-2495550" y="3640138"/>
              <a:ext cx="4762" cy="15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4" name="Freeform 24"/>
            <p:cNvSpPr>
              <a:spLocks noEditPoints="1"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73 w 923"/>
                <a:gd name="T1" fmla="*/ 788 h 890"/>
                <a:gd name="T2" fmla="*/ 551 w 923"/>
                <a:gd name="T3" fmla="*/ 833 h 890"/>
                <a:gd name="T4" fmla="*/ 473 w 923"/>
                <a:gd name="T5" fmla="*/ 842 h 890"/>
                <a:gd name="T6" fmla="*/ 439 w 923"/>
                <a:gd name="T7" fmla="*/ 837 h 890"/>
                <a:gd name="T8" fmla="*/ 342 w 923"/>
                <a:gd name="T9" fmla="*/ 818 h 890"/>
                <a:gd name="T10" fmla="*/ 221 w 923"/>
                <a:gd name="T11" fmla="*/ 763 h 890"/>
                <a:gd name="T12" fmla="*/ 313 w 923"/>
                <a:gd name="T13" fmla="*/ 818 h 890"/>
                <a:gd name="T14" fmla="*/ 338 w 923"/>
                <a:gd name="T15" fmla="*/ 826 h 890"/>
                <a:gd name="T16" fmla="*/ 216 w 923"/>
                <a:gd name="T17" fmla="*/ 768 h 890"/>
                <a:gd name="T18" fmla="*/ 48 w 923"/>
                <a:gd name="T19" fmla="*/ 522 h 890"/>
                <a:gd name="T20" fmla="*/ 125 w 923"/>
                <a:gd name="T21" fmla="*/ 674 h 890"/>
                <a:gd name="T22" fmla="*/ 176 w 923"/>
                <a:gd name="T23" fmla="*/ 727 h 890"/>
                <a:gd name="T24" fmla="*/ 156 w 923"/>
                <a:gd name="T25" fmla="*/ 698 h 890"/>
                <a:gd name="T26" fmla="*/ 48 w 923"/>
                <a:gd name="T27" fmla="*/ 505 h 890"/>
                <a:gd name="T28" fmla="*/ 38 w 923"/>
                <a:gd name="T29" fmla="*/ 366 h 890"/>
                <a:gd name="T30" fmla="*/ 119 w 923"/>
                <a:gd name="T31" fmla="*/ 205 h 890"/>
                <a:gd name="T32" fmla="*/ 355 w 923"/>
                <a:gd name="T33" fmla="*/ 95 h 890"/>
                <a:gd name="T34" fmla="*/ 480 w 923"/>
                <a:gd name="T35" fmla="*/ 76 h 890"/>
                <a:gd name="T36" fmla="*/ 376 w 923"/>
                <a:gd name="T37" fmla="*/ 71 h 890"/>
                <a:gd name="T38" fmla="*/ 48 w 923"/>
                <a:gd name="T39" fmla="*/ 248 h 890"/>
                <a:gd name="T40" fmla="*/ 16 w 923"/>
                <a:gd name="T41" fmla="*/ 529 h 890"/>
                <a:gd name="T42" fmla="*/ 80 w 923"/>
                <a:gd name="T43" fmla="*/ 693 h 890"/>
                <a:gd name="T44" fmla="*/ 30 w 923"/>
                <a:gd name="T45" fmla="*/ 621 h 890"/>
                <a:gd name="T46" fmla="*/ 124 w 923"/>
                <a:gd name="T47" fmla="*/ 747 h 890"/>
                <a:gd name="T48" fmla="*/ 343 w 923"/>
                <a:gd name="T49" fmla="*/ 876 h 890"/>
                <a:gd name="T50" fmla="*/ 510 w 923"/>
                <a:gd name="T51" fmla="*/ 885 h 890"/>
                <a:gd name="T52" fmla="*/ 620 w 923"/>
                <a:gd name="T53" fmla="*/ 861 h 890"/>
                <a:gd name="T54" fmla="*/ 796 w 923"/>
                <a:gd name="T55" fmla="*/ 757 h 890"/>
                <a:gd name="T56" fmla="*/ 865 w 923"/>
                <a:gd name="T57" fmla="*/ 650 h 890"/>
                <a:gd name="T58" fmla="*/ 864 w 923"/>
                <a:gd name="T59" fmla="*/ 679 h 890"/>
                <a:gd name="T60" fmla="*/ 919 w 923"/>
                <a:gd name="T61" fmla="*/ 529 h 890"/>
                <a:gd name="T62" fmla="*/ 866 w 923"/>
                <a:gd name="T63" fmla="*/ 274 h 890"/>
                <a:gd name="T64" fmla="*/ 731 w 923"/>
                <a:gd name="T65" fmla="*/ 114 h 890"/>
                <a:gd name="T66" fmla="*/ 647 w 923"/>
                <a:gd name="T67" fmla="*/ 53 h 890"/>
                <a:gd name="T68" fmla="*/ 584 w 923"/>
                <a:gd name="T69" fmla="*/ 26 h 890"/>
                <a:gd name="T70" fmla="*/ 468 w 923"/>
                <a:gd name="T71" fmla="*/ 9 h 890"/>
                <a:gd name="T72" fmla="*/ 336 w 923"/>
                <a:gd name="T73" fmla="*/ 7 h 890"/>
                <a:gd name="T74" fmla="*/ 408 w 923"/>
                <a:gd name="T75" fmla="*/ 9 h 890"/>
                <a:gd name="T76" fmla="*/ 405 w 923"/>
                <a:gd name="T77" fmla="*/ 17 h 890"/>
                <a:gd name="T78" fmla="*/ 347 w 923"/>
                <a:gd name="T79" fmla="*/ 25 h 890"/>
                <a:gd name="T80" fmla="*/ 485 w 923"/>
                <a:gd name="T81" fmla="*/ 44 h 890"/>
                <a:gd name="T82" fmla="*/ 586 w 923"/>
                <a:gd name="T83" fmla="*/ 68 h 890"/>
                <a:gd name="T84" fmla="*/ 613 w 923"/>
                <a:gd name="T85" fmla="*/ 79 h 890"/>
                <a:gd name="T86" fmla="*/ 778 w 923"/>
                <a:gd name="T87" fmla="*/ 201 h 890"/>
                <a:gd name="T88" fmla="*/ 811 w 923"/>
                <a:gd name="T89" fmla="*/ 251 h 890"/>
                <a:gd name="T90" fmla="*/ 869 w 923"/>
                <a:gd name="T91" fmla="*/ 399 h 890"/>
                <a:gd name="T92" fmla="*/ 881 w 923"/>
                <a:gd name="T93" fmla="*/ 461 h 890"/>
                <a:gd name="T94" fmla="*/ 877 w 923"/>
                <a:gd name="T95" fmla="*/ 494 h 890"/>
                <a:gd name="T96" fmla="*/ 875 w 923"/>
                <a:gd name="T97" fmla="*/ 530 h 890"/>
                <a:gd name="T98" fmla="*/ 862 w 923"/>
                <a:gd name="T99" fmla="*/ 574 h 890"/>
                <a:gd name="T100" fmla="*/ 466 w 923"/>
                <a:gd name="T101" fmla="*/ 34 h 890"/>
                <a:gd name="T102" fmla="*/ 785 w 923"/>
                <a:gd name="T103" fmla="*/ 205 h 890"/>
                <a:gd name="T104" fmla="*/ 30 w 923"/>
                <a:gd name="T105" fmla="*/ 452 h 890"/>
                <a:gd name="T106" fmla="*/ 904 w 923"/>
                <a:gd name="T107" fmla="*/ 559 h 890"/>
                <a:gd name="T108" fmla="*/ 843 w 923"/>
                <a:gd name="T109" fmla="*/ 629 h 890"/>
                <a:gd name="T110" fmla="*/ 767 w 923"/>
                <a:gd name="T111" fmla="*/ 723 h 890"/>
                <a:gd name="T112" fmla="*/ 602 w 923"/>
                <a:gd name="T113" fmla="*/ 822 h 890"/>
                <a:gd name="T114" fmla="*/ 29 w 923"/>
                <a:gd name="T115" fmla="*/ 425 h 890"/>
                <a:gd name="T116" fmla="*/ 273 w 923"/>
                <a:gd name="T117" fmla="*/ 848 h 890"/>
                <a:gd name="T118" fmla="*/ 373 w 923"/>
                <a:gd name="T119" fmla="*/ 880 h 890"/>
                <a:gd name="T120" fmla="*/ 614 w 923"/>
                <a:gd name="T121" fmla="*/ 860 h 890"/>
                <a:gd name="T122" fmla="*/ 914 w 923"/>
                <a:gd name="T123" fmla="*/ 52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  <a:lnTo>
                    <a:pt x="824" y="655"/>
                  </a:lnTo>
                  <a:close/>
                  <a:moveTo>
                    <a:pt x="484" y="42"/>
                  </a:moveTo>
                  <a:lnTo>
                    <a:pt x="484" y="42"/>
                  </a:lnTo>
                  <a:lnTo>
                    <a:pt x="471" y="40"/>
                  </a:lnTo>
                  <a:lnTo>
                    <a:pt x="461" y="37"/>
                  </a:lnTo>
                  <a:lnTo>
                    <a:pt x="445" y="34"/>
                  </a:lnTo>
                  <a:lnTo>
                    <a:pt x="445" y="34"/>
                  </a:lnTo>
                  <a:lnTo>
                    <a:pt x="457" y="34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4"/>
                  </a:lnTo>
                  <a:lnTo>
                    <a:pt x="485" y="36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92" y="37"/>
                  </a:lnTo>
                  <a:lnTo>
                    <a:pt x="492" y="37"/>
                  </a:lnTo>
                  <a:lnTo>
                    <a:pt x="492" y="40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92" y="41"/>
                  </a:lnTo>
                  <a:lnTo>
                    <a:pt x="492" y="41"/>
                  </a:lnTo>
                  <a:lnTo>
                    <a:pt x="487" y="41"/>
                  </a:lnTo>
                  <a:lnTo>
                    <a:pt x="484" y="42"/>
                  </a:lnTo>
                  <a:lnTo>
                    <a:pt x="484" y="42"/>
                  </a:lnTo>
                  <a:close/>
                  <a:moveTo>
                    <a:pt x="872" y="571"/>
                  </a:moveTo>
                  <a:lnTo>
                    <a:pt x="872" y="571"/>
                  </a:lnTo>
                  <a:lnTo>
                    <a:pt x="870" y="568"/>
                  </a:lnTo>
                  <a:lnTo>
                    <a:pt x="870" y="568"/>
                  </a:lnTo>
                  <a:lnTo>
                    <a:pt x="872" y="568"/>
                  </a:lnTo>
                  <a:lnTo>
                    <a:pt x="872" y="568"/>
                  </a:lnTo>
                  <a:lnTo>
                    <a:pt x="872" y="571"/>
                  </a:lnTo>
                  <a:lnTo>
                    <a:pt x="872" y="571"/>
                  </a:lnTo>
                  <a:close/>
                  <a:moveTo>
                    <a:pt x="785" y="204"/>
                  </a:moveTo>
                  <a:lnTo>
                    <a:pt x="785" y="204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5" y="204"/>
                  </a:lnTo>
                  <a:lnTo>
                    <a:pt x="785" y="204"/>
                  </a:lnTo>
                  <a:close/>
                  <a:moveTo>
                    <a:pt x="861" y="597"/>
                  </a:moveTo>
                  <a:lnTo>
                    <a:pt x="861" y="597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1" y="597"/>
                  </a:lnTo>
                  <a:lnTo>
                    <a:pt x="861" y="597"/>
                  </a:lnTo>
                  <a:close/>
                  <a:moveTo>
                    <a:pt x="29" y="457"/>
                  </a:move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29" y="454"/>
                  </a:lnTo>
                  <a:lnTo>
                    <a:pt x="29" y="457"/>
                  </a:lnTo>
                  <a:lnTo>
                    <a:pt x="29" y="457"/>
                  </a:lnTo>
                  <a:close/>
                  <a:moveTo>
                    <a:pt x="6" y="434"/>
                  </a:moveTo>
                  <a:lnTo>
                    <a:pt x="6" y="434"/>
                  </a:lnTo>
                  <a:lnTo>
                    <a:pt x="6" y="435"/>
                  </a:lnTo>
                  <a:lnTo>
                    <a:pt x="6" y="435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close/>
                  <a:moveTo>
                    <a:pt x="29" y="450"/>
                  </a:moveTo>
                  <a:lnTo>
                    <a:pt x="29" y="450"/>
                  </a:lnTo>
                  <a:lnTo>
                    <a:pt x="29" y="445"/>
                  </a:lnTo>
                  <a:lnTo>
                    <a:pt x="29" y="44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29" y="450"/>
                  </a:lnTo>
                  <a:lnTo>
                    <a:pt x="29" y="450"/>
                  </a:lnTo>
                  <a:close/>
                  <a:moveTo>
                    <a:pt x="27" y="438"/>
                  </a:moveTo>
                  <a:lnTo>
                    <a:pt x="27" y="438"/>
                  </a:lnTo>
                  <a:lnTo>
                    <a:pt x="27" y="437"/>
                  </a:lnTo>
                  <a:lnTo>
                    <a:pt x="27" y="437"/>
                  </a:lnTo>
                  <a:lnTo>
                    <a:pt x="29" y="441"/>
                  </a:lnTo>
                  <a:lnTo>
                    <a:pt x="29" y="441"/>
                  </a:lnTo>
                  <a:lnTo>
                    <a:pt x="27" y="438"/>
                  </a:lnTo>
                  <a:lnTo>
                    <a:pt x="27" y="438"/>
                  </a:lnTo>
                  <a:close/>
                  <a:moveTo>
                    <a:pt x="347" y="871"/>
                  </a:moveTo>
                  <a:lnTo>
                    <a:pt x="347" y="871"/>
                  </a:lnTo>
                  <a:lnTo>
                    <a:pt x="350" y="872"/>
                  </a:lnTo>
                  <a:lnTo>
                    <a:pt x="350" y="872"/>
                  </a:lnTo>
                  <a:lnTo>
                    <a:pt x="347" y="872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4" y="869"/>
                  </a:lnTo>
                  <a:lnTo>
                    <a:pt x="334" y="869"/>
                  </a:lnTo>
                  <a:lnTo>
                    <a:pt x="347" y="871"/>
                  </a:lnTo>
                  <a:lnTo>
                    <a:pt x="347" y="871"/>
                  </a:lnTo>
                  <a:close/>
                  <a:moveTo>
                    <a:pt x="904" y="559"/>
                  </a:moveTo>
                  <a:lnTo>
                    <a:pt x="904" y="559"/>
                  </a:lnTo>
                  <a:lnTo>
                    <a:pt x="904" y="559"/>
                  </a:lnTo>
                  <a:lnTo>
                    <a:pt x="904" y="559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9"/>
                  </a:lnTo>
                  <a:lnTo>
                    <a:pt x="904" y="559"/>
                  </a:lnTo>
                  <a:close/>
                  <a:moveTo>
                    <a:pt x="911" y="528"/>
                  </a:moveTo>
                  <a:lnTo>
                    <a:pt x="911" y="528"/>
                  </a:lnTo>
                  <a:lnTo>
                    <a:pt x="911" y="528"/>
                  </a:lnTo>
                  <a:lnTo>
                    <a:pt x="911" y="528"/>
                  </a:lnTo>
                  <a:lnTo>
                    <a:pt x="911" y="529"/>
                  </a:lnTo>
                  <a:lnTo>
                    <a:pt x="911" y="529"/>
                  </a:lnTo>
                  <a:lnTo>
                    <a:pt x="911" y="528"/>
                  </a:lnTo>
                  <a:lnTo>
                    <a:pt x="911" y="528"/>
                  </a:lnTo>
                  <a:close/>
                  <a:moveTo>
                    <a:pt x="877" y="415"/>
                  </a:moveTo>
                  <a:lnTo>
                    <a:pt x="877" y="415"/>
                  </a:lnTo>
                  <a:lnTo>
                    <a:pt x="876" y="412"/>
                  </a:lnTo>
                  <a:lnTo>
                    <a:pt x="875" y="410"/>
                  </a:lnTo>
                  <a:lnTo>
                    <a:pt x="875" y="407"/>
                  </a:lnTo>
                  <a:lnTo>
                    <a:pt x="873" y="406"/>
                  </a:lnTo>
                  <a:lnTo>
                    <a:pt x="873" y="406"/>
                  </a:lnTo>
                  <a:lnTo>
                    <a:pt x="870" y="391"/>
                  </a:lnTo>
                  <a:lnTo>
                    <a:pt x="866" y="383"/>
                  </a:lnTo>
                  <a:lnTo>
                    <a:pt x="862" y="373"/>
                  </a:lnTo>
                  <a:lnTo>
                    <a:pt x="857" y="357"/>
                  </a:lnTo>
                  <a:lnTo>
                    <a:pt x="857" y="357"/>
                  </a:lnTo>
                  <a:lnTo>
                    <a:pt x="857" y="356"/>
                  </a:lnTo>
                  <a:lnTo>
                    <a:pt x="857" y="356"/>
                  </a:lnTo>
                  <a:lnTo>
                    <a:pt x="876" y="403"/>
                  </a:lnTo>
                  <a:lnTo>
                    <a:pt x="876" y="403"/>
                  </a:lnTo>
                  <a:lnTo>
                    <a:pt x="877" y="410"/>
                  </a:lnTo>
                  <a:lnTo>
                    <a:pt x="877" y="415"/>
                  </a:lnTo>
                  <a:lnTo>
                    <a:pt x="877" y="415"/>
                  </a:lnTo>
                  <a:close/>
                  <a:moveTo>
                    <a:pt x="843" y="629"/>
                  </a:move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close/>
                  <a:moveTo>
                    <a:pt x="782" y="711"/>
                  </a:moveTo>
                  <a:lnTo>
                    <a:pt x="782" y="711"/>
                  </a:lnTo>
                  <a:lnTo>
                    <a:pt x="782" y="712"/>
                  </a:lnTo>
                  <a:lnTo>
                    <a:pt x="782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7" y="715"/>
                  </a:lnTo>
                  <a:lnTo>
                    <a:pt x="777" y="715"/>
                  </a:lnTo>
                  <a:lnTo>
                    <a:pt x="782" y="711"/>
                  </a:lnTo>
                  <a:lnTo>
                    <a:pt x="782" y="711"/>
                  </a:lnTo>
                  <a:close/>
                  <a:moveTo>
                    <a:pt x="725" y="755"/>
                  </a:moveTo>
                  <a:lnTo>
                    <a:pt x="725" y="755"/>
                  </a:lnTo>
                  <a:lnTo>
                    <a:pt x="748" y="739"/>
                  </a:lnTo>
                  <a:lnTo>
                    <a:pt x="748" y="739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59" y="731"/>
                  </a:lnTo>
                  <a:lnTo>
                    <a:pt x="765" y="724"/>
                  </a:lnTo>
                  <a:lnTo>
                    <a:pt x="771" y="717"/>
                  </a:lnTo>
                  <a:lnTo>
                    <a:pt x="771" y="717"/>
                  </a:lnTo>
                  <a:lnTo>
                    <a:pt x="773" y="716"/>
                  </a:lnTo>
                  <a:lnTo>
                    <a:pt x="773" y="716"/>
                  </a:lnTo>
                  <a:lnTo>
                    <a:pt x="770" y="720"/>
                  </a:lnTo>
                  <a:lnTo>
                    <a:pt x="767" y="723"/>
                  </a:lnTo>
                  <a:lnTo>
                    <a:pt x="770" y="721"/>
                  </a:lnTo>
                  <a:lnTo>
                    <a:pt x="770" y="721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58" y="734"/>
                  </a:lnTo>
                  <a:lnTo>
                    <a:pt x="748" y="742"/>
                  </a:lnTo>
                  <a:lnTo>
                    <a:pt x="748" y="742"/>
                  </a:lnTo>
                  <a:lnTo>
                    <a:pt x="747" y="743"/>
                  </a:lnTo>
                  <a:lnTo>
                    <a:pt x="747" y="743"/>
                  </a:lnTo>
                  <a:lnTo>
                    <a:pt x="738" y="751"/>
                  </a:lnTo>
                  <a:lnTo>
                    <a:pt x="738" y="751"/>
                  </a:lnTo>
                  <a:lnTo>
                    <a:pt x="728" y="758"/>
                  </a:lnTo>
                  <a:lnTo>
                    <a:pt x="728" y="758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3" y="766"/>
                  </a:lnTo>
                  <a:lnTo>
                    <a:pt x="720" y="761"/>
                  </a:lnTo>
                  <a:lnTo>
                    <a:pt x="725" y="757"/>
                  </a:lnTo>
                  <a:lnTo>
                    <a:pt x="727" y="755"/>
                  </a:lnTo>
                  <a:lnTo>
                    <a:pt x="725" y="755"/>
                  </a:lnTo>
                  <a:lnTo>
                    <a:pt x="725" y="755"/>
                  </a:lnTo>
                  <a:close/>
                  <a:moveTo>
                    <a:pt x="607" y="820"/>
                  </a:moveTo>
                  <a:lnTo>
                    <a:pt x="607" y="820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7" y="820"/>
                  </a:lnTo>
                  <a:lnTo>
                    <a:pt x="602" y="822"/>
                  </a:lnTo>
                  <a:lnTo>
                    <a:pt x="602" y="822"/>
                  </a:lnTo>
                  <a:lnTo>
                    <a:pt x="599" y="823"/>
                  </a:lnTo>
                  <a:lnTo>
                    <a:pt x="599" y="823"/>
                  </a:lnTo>
                  <a:lnTo>
                    <a:pt x="597" y="823"/>
                  </a:lnTo>
                  <a:lnTo>
                    <a:pt x="597" y="823"/>
                  </a:lnTo>
                  <a:lnTo>
                    <a:pt x="603" y="820"/>
                  </a:lnTo>
                  <a:lnTo>
                    <a:pt x="614" y="815"/>
                  </a:lnTo>
                  <a:lnTo>
                    <a:pt x="639" y="805"/>
                  </a:lnTo>
                  <a:lnTo>
                    <a:pt x="639" y="805"/>
                  </a:lnTo>
                  <a:lnTo>
                    <a:pt x="641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37" y="807"/>
                  </a:lnTo>
                  <a:lnTo>
                    <a:pt x="607" y="820"/>
                  </a:lnTo>
                  <a:close/>
                  <a:moveTo>
                    <a:pt x="530" y="841"/>
                  </a:moveTo>
                  <a:lnTo>
                    <a:pt x="530" y="841"/>
                  </a:lnTo>
                  <a:lnTo>
                    <a:pt x="529" y="841"/>
                  </a:lnTo>
                  <a:lnTo>
                    <a:pt x="529" y="841"/>
                  </a:lnTo>
                  <a:lnTo>
                    <a:pt x="523" y="842"/>
                  </a:lnTo>
                  <a:lnTo>
                    <a:pt x="523" y="842"/>
                  </a:lnTo>
                  <a:lnTo>
                    <a:pt x="525" y="841"/>
                  </a:lnTo>
                  <a:lnTo>
                    <a:pt x="525" y="841"/>
                  </a:lnTo>
                  <a:lnTo>
                    <a:pt x="530" y="841"/>
                  </a:lnTo>
                  <a:lnTo>
                    <a:pt x="530" y="841"/>
                  </a:lnTo>
                  <a:close/>
                  <a:moveTo>
                    <a:pt x="31" y="452"/>
                  </a:moveTo>
                  <a:lnTo>
                    <a:pt x="31" y="452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31" y="452"/>
                  </a:lnTo>
                  <a:lnTo>
                    <a:pt x="31" y="452"/>
                  </a:lnTo>
                  <a:close/>
                  <a:moveTo>
                    <a:pt x="29" y="425"/>
                  </a:moveTo>
                  <a:lnTo>
                    <a:pt x="29" y="425"/>
                  </a:lnTo>
                  <a:lnTo>
                    <a:pt x="29" y="425"/>
                  </a:lnTo>
                  <a:lnTo>
                    <a:pt x="30" y="425"/>
                  </a:lnTo>
                  <a:lnTo>
                    <a:pt x="30" y="430"/>
                  </a:lnTo>
                  <a:lnTo>
                    <a:pt x="30" y="430"/>
                  </a:lnTo>
                  <a:lnTo>
                    <a:pt x="29" y="425"/>
                  </a:lnTo>
                  <a:lnTo>
                    <a:pt x="29" y="425"/>
                  </a:lnTo>
                  <a:close/>
                  <a:moveTo>
                    <a:pt x="81" y="689"/>
                  </a:moveTo>
                  <a:lnTo>
                    <a:pt x="81" y="689"/>
                  </a:lnTo>
                  <a:lnTo>
                    <a:pt x="86" y="696"/>
                  </a:lnTo>
                  <a:lnTo>
                    <a:pt x="86" y="696"/>
                  </a:lnTo>
                  <a:lnTo>
                    <a:pt x="81" y="690"/>
                  </a:lnTo>
                  <a:lnTo>
                    <a:pt x="81" y="689"/>
                  </a:lnTo>
                  <a:lnTo>
                    <a:pt x="81" y="689"/>
                  </a:lnTo>
                  <a:close/>
                  <a:moveTo>
                    <a:pt x="128" y="746"/>
                  </a:moveTo>
                  <a:lnTo>
                    <a:pt x="128" y="746"/>
                  </a:lnTo>
                  <a:lnTo>
                    <a:pt x="130" y="747"/>
                  </a:lnTo>
                  <a:lnTo>
                    <a:pt x="130" y="747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273" y="848"/>
                  </a:moveTo>
                  <a:lnTo>
                    <a:pt x="273" y="848"/>
                  </a:lnTo>
                  <a:lnTo>
                    <a:pt x="279" y="850"/>
                  </a:lnTo>
                  <a:lnTo>
                    <a:pt x="279" y="850"/>
                  </a:lnTo>
                  <a:lnTo>
                    <a:pt x="279" y="849"/>
                  </a:lnTo>
                  <a:lnTo>
                    <a:pt x="279" y="849"/>
                  </a:lnTo>
                  <a:lnTo>
                    <a:pt x="286" y="853"/>
                  </a:lnTo>
                  <a:lnTo>
                    <a:pt x="286" y="853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close/>
                  <a:moveTo>
                    <a:pt x="301" y="861"/>
                  </a:moveTo>
                  <a:lnTo>
                    <a:pt x="301" y="861"/>
                  </a:lnTo>
                  <a:lnTo>
                    <a:pt x="308" y="862"/>
                  </a:lnTo>
                  <a:lnTo>
                    <a:pt x="305" y="862"/>
                  </a:lnTo>
                  <a:lnTo>
                    <a:pt x="305" y="862"/>
                  </a:lnTo>
                  <a:lnTo>
                    <a:pt x="301" y="861"/>
                  </a:lnTo>
                  <a:lnTo>
                    <a:pt x="301" y="861"/>
                  </a:lnTo>
                  <a:close/>
                  <a:moveTo>
                    <a:pt x="397" y="884"/>
                  </a:moveTo>
                  <a:lnTo>
                    <a:pt x="397" y="884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397" y="884"/>
                  </a:lnTo>
                  <a:lnTo>
                    <a:pt x="397" y="884"/>
                  </a:lnTo>
                  <a:close/>
                  <a:moveTo>
                    <a:pt x="427" y="888"/>
                  </a:moveTo>
                  <a:lnTo>
                    <a:pt x="429" y="887"/>
                  </a:lnTo>
                  <a:lnTo>
                    <a:pt x="429" y="887"/>
                  </a:lnTo>
                  <a:lnTo>
                    <a:pt x="424" y="887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0" y="884"/>
                  </a:lnTo>
                  <a:lnTo>
                    <a:pt x="410" y="884"/>
                  </a:lnTo>
                  <a:lnTo>
                    <a:pt x="397" y="883"/>
                  </a:lnTo>
                  <a:lnTo>
                    <a:pt x="386" y="881"/>
                  </a:lnTo>
                  <a:lnTo>
                    <a:pt x="378" y="881"/>
                  </a:lnTo>
                  <a:lnTo>
                    <a:pt x="369" y="880"/>
                  </a:lnTo>
                  <a:lnTo>
                    <a:pt x="373" y="880"/>
                  </a:lnTo>
                  <a:lnTo>
                    <a:pt x="373" y="880"/>
                  </a:lnTo>
                  <a:lnTo>
                    <a:pt x="353" y="876"/>
                  </a:lnTo>
                  <a:lnTo>
                    <a:pt x="335" y="872"/>
                  </a:lnTo>
                  <a:lnTo>
                    <a:pt x="335" y="872"/>
                  </a:lnTo>
                  <a:lnTo>
                    <a:pt x="335" y="871"/>
                  </a:lnTo>
                  <a:lnTo>
                    <a:pt x="338" y="871"/>
                  </a:lnTo>
                  <a:lnTo>
                    <a:pt x="347" y="873"/>
                  </a:lnTo>
                  <a:lnTo>
                    <a:pt x="347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3" y="873"/>
                  </a:lnTo>
                  <a:lnTo>
                    <a:pt x="353" y="873"/>
                  </a:lnTo>
                  <a:lnTo>
                    <a:pt x="365" y="876"/>
                  </a:lnTo>
                  <a:lnTo>
                    <a:pt x="378" y="879"/>
                  </a:lnTo>
                  <a:lnTo>
                    <a:pt x="378" y="879"/>
                  </a:lnTo>
                  <a:lnTo>
                    <a:pt x="405" y="883"/>
                  </a:lnTo>
                  <a:lnTo>
                    <a:pt x="434" y="884"/>
                  </a:lnTo>
                  <a:lnTo>
                    <a:pt x="434" y="884"/>
                  </a:lnTo>
                  <a:lnTo>
                    <a:pt x="429" y="887"/>
                  </a:lnTo>
                  <a:lnTo>
                    <a:pt x="429" y="887"/>
                  </a:lnTo>
                  <a:lnTo>
                    <a:pt x="427" y="888"/>
                  </a:lnTo>
                  <a:lnTo>
                    <a:pt x="427" y="888"/>
                  </a:lnTo>
                  <a:close/>
                  <a:moveTo>
                    <a:pt x="614" y="860"/>
                  </a:moveTo>
                  <a:lnTo>
                    <a:pt x="614" y="860"/>
                  </a:lnTo>
                  <a:lnTo>
                    <a:pt x="617" y="860"/>
                  </a:lnTo>
                  <a:lnTo>
                    <a:pt x="617" y="860"/>
                  </a:lnTo>
                  <a:lnTo>
                    <a:pt x="629" y="856"/>
                  </a:lnTo>
                  <a:lnTo>
                    <a:pt x="629" y="856"/>
                  </a:lnTo>
                  <a:lnTo>
                    <a:pt x="614" y="860"/>
                  </a:lnTo>
                  <a:lnTo>
                    <a:pt x="614" y="860"/>
                  </a:lnTo>
                  <a:close/>
                  <a:moveTo>
                    <a:pt x="908" y="556"/>
                  </a:moveTo>
                  <a:lnTo>
                    <a:pt x="908" y="556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08" y="559"/>
                  </a:lnTo>
                  <a:lnTo>
                    <a:pt x="908" y="559"/>
                  </a:lnTo>
                  <a:lnTo>
                    <a:pt x="908" y="556"/>
                  </a:lnTo>
                  <a:lnTo>
                    <a:pt x="908" y="556"/>
                  </a:lnTo>
                  <a:close/>
                  <a:moveTo>
                    <a:pt x="918" y="520"/>
                  </a:moveTo>
                  <a:lnTo>
                    <a:pt x="917" y="520"/>
                  </a:lnTo>
                  <a:lnTo>
                    <a:pt x="917" y="520"/>
                  </a:lnTo>
                  <a:lnTo>
                    <a:pt x="917" y="524"/>
                  </a:lnTo>
                  <a:lnTo>
                    <a:pt x="917" y="533"/>
                  </a:lnTo>
                  <a:lnTo>
                    <a:pt x="914" y="552"/>
                  </a:lnTo>
                  <a:lnTo>
                    <a:pt x="914" y="552"/>
                  </a:lnTo>
                  <a:lnTo>
                    <a:pt x="911" y="556"/>
                  </a:lnTo>
                  <a:lnTo>
                    <a:pt x="911" y="556"/>
                  </a:lnTo>
                  <a:lnTo>
                    <a:pt x="911" y="551"/>
                  </a:lnTo>
                  <a:lnTo>
                    <a:pt x="912" y="537"/>
                  </a:lnTo>
                  <a:lnTo>
                    <a:pt x="912" y="537"/>
                  </a:lnTo>
                  <a:lnTo>
                    <a:pt x="910" y="551"/>
                  </a:lnTo>
                  <a:lnTo>
                    <a:pt x="910" y="551"/>
                  </a:lnTo>
                  <a:lnTo>
                    <a:pt x="911" y="544"/>
                  </a:lnTo>
                  <a:lnTo>
                    <a:pt x="911" y="538"/>
                  </a:lnTo>
                  <a:lnTo>
                    <a:pt x="911" y="538"/>
                  </a:lnTo>
                  <a:lnTo>
                    <a:pt x="912" y="530"/>
                  </a:lnTo>
                  <a:lnTo>
                    <a:pt x="912" y="530"/>
                  </a:lnTo>
                  <a:lnTo>
                    <a:pt x="914" y="534"/>
                  </a:lnTo>
                  <a:lnTo>
                    <a:pt x="914" y="534"/>
                  </a:lnTo>
                  <a:lnTo>
                    <a:pt x="914" y="529"/>
                  </a:lnTo>
                  <a:lnTo>
                    <a:pt x="914" y="525"/>
                  </a:lnTo>
                  <a:lnTo>
                    <a:pt x="915" y="520"/>
                  </a:lnTo>
                  <a:lnTo>
                    <a:pt x="914" y="515"/>
                  </a:lnTo>
                  <a:lnTo>
                    <a:pt x="914" y="515"/>
                  </a:lnTo>
                  <a:lnTo>
                    <a:pt x="915" y="513"/>
                  </a:lnTo>
                  <a:lnTo>
                    <a:pt x="915" y="514"/>
                  </a:lnTo>
                  <a:lnTo>
                    <a:pt x="915" y="518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17" y="522"/>
                  </a:lnTo>
                  <a:lnTo>
                    <a:pt x="917" y="522"/>
                  </a:lnTo>
                  <a:lnTo>
                    <a:pt x="917" y="510"/>
                  </a:lnTo>
                  <a:lnTo>
                    <a:pt x="915" y="502"/>
                  </a:lnTo>
                  <a:lnTo>
                    <a:pt x="915" y="502"/>
                  </a:lnTo>
                  <a:lnTo>
                    <a:pt x="917" y="494"/>
                  </a:lnTo>
                  <a:lnTo>
                    <a:pt x="918" y="492"/>
                  </a:lnTo>
                  <a:lnTo>
                    <a:pt x="918" y="492"/>
                  </a:lnTo>
                  <a:lnTo>
                    <a:pt x="917" y="502"/>
                  </a:lnTo>
                  <a:lnTo>
                    <a:pt x="918" y="507"/>
                  </a:lnTo>
                  <a:lnTo>
                    <a:pt x="918" y="510"/>
                  </a:lnTo>
                  <a:lnTo>
                    <a:pt x="918" y="520"/>
                  </a:lnTo>
                  <a:lnTo>
                    <a:pt x="918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" name="Freeform 25"/>
            <p:cNvSpPr>
              <a:spLocks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67 w 923"/>
                <a:gd name="T1" fmla="*/ 793 h 890"/>
                <a:gd name="T2" fmla="*/ 578 w 923"/>
                <a:gd name="T3" fmla="*/ 822 h 890"/>
                <a:gd name="T4" fmla="*/ 594 w 923"/>
                <a:gd name="T5" fmla="*/ 827 h 890"/>
                <a:gd name="T6" fmla="*/ 498 w 923"/>
                <a:gd name="T7" fmla="*/ 835 h 890"/>
                <a:gd name="T8" fmla="*/ 448 w 923"/>
                <a:gd name="T9" fmla="*/ 835 h 890"/>
                <a:gd name="T10" fmla="*/ 361 w 923"/>
                <a:gd name="T11" fmla="*/ 823 h 890"/>
                <a:gd name="T12" fmla="*/ 263 w 923"/>
                <a:gd name="T13" fmla="*/ 789 h 890"/>
                <a:gd name="T14" fmla="*/ 236 w 923"/>
                <a:gd name="T15" fmla="*/ 778 h 890"/>
                <a:gd name="T16" fmla="*/ 330 w 923"/>
                <a:gd name="T17" fmla="*/ 820 h 890"/>
                <a:gd name="T18" fmla="*/ 349 w 923"/>
                <a:gd name="T19" fmla="*/ 829 h 890"/>
                <a:gd name="T20" fmla="*/ 228 w 923"/>
                <a:gd name="T21" fmla="*/ 777 h 890"/>
                <a:gd name="T22" fmla="*/ 94 w 923"/>
                <a:gd name="T23" fmla="*/ 636 h 890"/>
                <a:gd name="T24" fmla="*/ 72 w 923"/>
                <a:gd name="T25" fmla="*/ 587 h 890"/>
                <a:gd name="T26" fmla="*/ 149 w 923"/>
                <a:gd name="T27" fmla="*/ 697 h 890"/>
                <a:gd name="T28" fmla="*/ 186 w 923"/>
                <a:gd name="T29" fmla="*/ 734 h 890"/>
                <a:gd name="T30" fmla="*/ 151 w 923"/>
                <a:gd name="T31" fmla="*/ 694 h 890"/>
                <a:gd name="T32" fmla="*/ 52 w 923"/>
                <a:gd name="T33" fmla="*/ 513 h 890"/>
                <a:gd name="T34" fmla="*/ 31 w 923"/>
                <a:gd name="T35" fmla="*/ 448 h 890"/>
                <a:gd name="T36" fmla="*/ 71 w 923"/>
                <a:gd name="T37" fmla="*/ 276 h 890"/>
                <a:gd name="T38" fmla="*/ 126 w 923"/>
                <a:gd name="T39" fmla="*/ 198 h 890"/>
                <a:gd name="T40" fmla="*/ 327 w 923"/>
                <a:gd name="T41" fmla="*/ 99 h 890"/>
                <a:gd name="T42" fmla="*/ 397 w 923"/>
                <a:gd name="T43" fmla="*/ 79 h 890"/>
                <a:gd name="T44" fmla="*/ 509 w 923"/>
                <a:gd name="T45" fmla="*/ 71 h 890"/>
                <a:gd name="T46" fmla="*/ 354 w 923"/>
                <a:gd name="T47" fmla="*/ 74 h 890"/>
                <a:gd name="T48" fmla="*/ 46 w 923"/>
                <a:gd name="T49" fmla="*/ 250 h 890"/>
                <a:gd name="T50" fmla="*/ 18 w 923"/>
                <a:gd name="T51" fmla="*/ 522 h 890"/>
                <a:gd name="T52" fmla="*/ 73 w 923"/>
                <a:gd name="T53" fmla="*/ 675 h 890"/>
                <a:gd name="T54" fmla="*/ 35 w 923"/>
                <a:gd name="T55" fmla="*/ 621 h 890"/>
                <a:gd name="T56" fmla="*/ 49 w 923"/>
                <a:gd name="T57" fmla="*/ 654 h 890"/>
                <a:gd name="T58" fmla="*/ 157 w 923"/>
                <a:gd name="T59" fmla="*/ 782 h 890"/>
                <a:gd name="T60" fmla="*/ 343 w 923"/>
                <a:gd name="T61" fmla="*/ 876 h 890"/>
                <a:gd name="T62" fmla="*/ 488 w 923"/>
                <a:gd name="T63" fmla="*/ 888 h 890"/>
                <a:gd name="T64" fmla="*/ 568 w 923"/>
                <a:gd name="T65" fmla="*/ 875 h 890"/>
                <a:gd name="T66" fmla="*/ 701 w 923"/>
                <a:gd name="T67" fmla="*/ 824 h 890"/>
                <a:gd name="T68" fmla="*/ 830 w 923"/>
                <a:gd name="T69" fmla="*/ 720 h 890"/>
                <a:gd name="T70" fmla="*/ 861 w 923"/>
                <a:gd name="T71" fmla="*/ 658 h 890"/>
                <a:gd name="T72" fmla="*/ 873 w 923"/>
                <a:gd name="T73" fmla="*/ 658 h 890"/>
                <a:gd name="T74" fmla="*/ 885 w 923"/>
                <a:gd name="T75" fmla="*/ 614 h 890"/>
                <a:gd name="T76" fmla="*/ 915 w 923"/>
                <a:gd name="T77" fmla="*/ 433 h 890"/>
                <a:gd name="T78" fmla="*/ 843 w 923"/>
                <a:gd name="T79" fmla="*/ 243 h 890"/>
                <a:gd name="T80" fmla="*/ 729 w 923"/>
                <a:gd name="T81" fmla="*/ 113 h 890"/>
                <a:gd name="T82" fmla="*/ 692 w 923"/>
                <a:gd name="T83" fmla="*/ 75 h 890"/>
                <a:gd name="T84" fmla="*/ 603 w 923"/>
                <a:gd name="T85" fmla="*/ 36 h 890"/>
                <a:gd name="T86" fmla="*/ 495 w 923"/>
                <a:gd name="T87" fmla="*/ 9 h 890"/>
                <a:gd name="T88" fmla="*/ 443 w 923"/>
                <a:gd name="T89" fmla="*/ 2 h 890"/>
                <a:gd name="T90" fmla="*/ 350 w 923"/>
                <a:gd name="T91" fmla="*/ 6 h 890"/>
                <a:gd name="T92" fmla="*/ 403 w 923"/>
                <a:gd name="T93" fmla="*/ 11 h 890"/>
                <a:gd name="T94" fmla="*/ 477 w 923"/>
                <a:gd name="T95" fmla="*/ 18 h 890"/>
                <a:gd name="T96" fmla="*/ 368 w 923"/>
                <a:gd name="T97" fmla="*/ 18 h 890"/>
                <a:gd name="T98" fmla="*/ 376 w 923"/>
                <a:gd name="T99" fmla="*/ 30 h 890"/>
                <a:gd name="T100" fmla="*/ 494 w 923"/>
                <a:gd name="T101" fmla="*/ 41 h 890"/>
                <a:gd name="T102" fmla="*/ 601 w 923"/>
                <a:gd name="T103" fmla="*/ 74 h 890"/>
                <a:gd name="T104" fmla="*/ 606 w 923"/>
                <a:gd name="T105" fmla="*/ 76 h 890"/>
                <a:gd name="T106" fmla="*/ 744 w 923"/>
                <a:gd name="T107" fmla="*/ 166 h 890"/>
                <a:gd name="T108" fmla="*/ 822 w 923"/>
                <a:gd name="T109" fmla="*/ 266 h 890"/>
                <a:gd name="T110" fmla="*/ 824 w 923"/>
                <a:gd name="T111" fmla="*/ 273 h 890"/>
                <a:gd name="T112" fmla="*/ 869 w 923"/>
                <a:gd name="T113" fmla="*/ 399 h 890"/>
                <a:gd name="T114" fmla="*/ 883 w 923"/>
                <a:gd name="T115" fmla="*/ 453 h 890"/>
                <a:gd name="T116" fmla="*/ 881 w 923"/>
                <a:gd name="T117" fmla="*/ 482 h 890"/>
                <a:gd name="T118" fmla="*/ 877 w 923"/>
                <a:gd name="T119" fmla="*/ 445 h 890"/>
                <a:gd name="T120" fmla="*/ 872 w 923"/>
                <a:gd name="T121" fmla="*/ 549 h 890"/>
                <a:gd name="T122" fmla="*/ 862 w 923"/>
                <a:gd name="T123" fmla="*/ 57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6" name="Freeform 26"/>
            <p:cNvSpPr>
              <a:spLocks/>
            </p:cNvSpPr>
            <p:nvPr/>
          </p:nvSpPr>
          <p:spPr bwMode="auto">
            <a:xfrm>
              <a:off x="-2794000" y="2333625"/>
              <a:ext cx="74612" cy="14288"/>
            </a:xfrm>
            <a:custGeom>
              <a:avLst/>
              <a:gdLst>
                <a:gd name="T0" fmla="*/ 39 w 47"/>
                <a:gd name="T1" fmla="*/ 9 h 9"/>
                <a:gd name="T2" fmla="*/ 39 w 47"/>
                <a:gd name="T3" fmla="*/ 9 h 9"/>
                <a:gd name="T4" fmla="*/ 26 w 47"/>
                <a:gd name="T5" fmla="*/ 7 h 9"/>
                <a:gd name="T6" fmla="*/ 16 w 47"/>
                <a:gd name="T7" fmla="*/ 4 h 9"/>
                <a:gd name="T8" fmla="*/ 0 w 47"/>
                <a:gd name="T9" fmla="*/ 1 h 9"/>
                <a:gd name="T10" fmla="*/ 0 w 47"/>
                <a:gd name="T11" fmla="*/ 1 h 9"/>
                <a:gd name="T12" fmla="*/ 12 w 47"/>
                <a:gd name="T13" fmla="*/ 1 h 9"/>
                <a:gd name="T14" fmla="*/ 16 w 47"/>
                <a:gd name="T15" fmla="*/ 0 h 9"/>
                <a:gd name="T16" fmla="*/ 16 w 47"/>
                <a:gd name="T17" fmla="*/ 0 h 9"/>
                <a:gd name="T18" fmla="*/ 15 w 47"/>
                <a:gd name="T19" fmla="*/ 0 h 9"/>
                <a:gd name="T20" fmla="*/ 15 w 47"/>
                <a:gd name="T21" fmla="*/ 0 h 9"/>
                <a:gd name="T22" fmla="*/ 21 w 47"/>
                <a:gd name="T23" fmla="*/ 1 h 9"/>
                <a:gd name="T24" fmla="*/ 27 w 47"/>
                <a:gd name="T25" fmla="*/ 1 h 9"/>
                <a:gd name="T26" fmla="*/ 32 w 47"/>
                <a:gd name="T27" fmla="*/ 1 h 9"/>
                <a:gd name="T28" fmla="*/ 40 w 47"/>
                <a:gd name="T29" fmla="*/ 3 h 9"/>
                <a:gd name="T30" fmla="*/ 38 w 47"/>
                <a:gd name="T31" fmla="*/ 3 h 9"/>
                <a:gd name="T32" fmla="*/ 38 w 47"/>
                <a:gd name="T33" fmla="*/ 3 h 9"/>
                <a:gd name="T34" fmla="*/ 47 w 47"/>
                <a:gd name="T35" fmla="*/ 4 h 9"/>
                <a:gd name="T36" fmla="*/ 47 w 47"/>
                <a:gd name="T37" fmla="*/ 4 h 9"/>
                <a:gd name="T38" fmla="*/ 47 w 47"/>
                <a:gd name="T39" fmla="*/ 7 h 9"/>
                <a:gd name="T40" fmla="*/ 45 w 47"/>
                <a:gd name="T41" fmla="*/ 5 h 9"/>
                <a:gd name="T42" fmla="*/ 36 w 47"/>
                <a:gd name="T43" fmla="*/ 5 h 9"/>
                <a:gd name="T44" fmla="*/ 47 w 47"/>
                <a:gd name="T45" fmla="*/ 7 h 9"/>
                <a:gd name="T46" fmla="*/ 47 w 47"/>
                <a:gd name="T47" fmla="*/ 7 h 9"/>
                <a:gd name="T48" fmla="*/ 47 w 47"/>
                <a:gd name="T49" fmla="*/ 8 h 9"/>
                <a:gd name="T50" fmla="*/ 47 w 47"/>
                <a:gd name="T51" fmla="*/ 8 h 9"/>
                <a:gd name="T52" fmla="*/ 42 w 47"/>
                <a:gd name="T53" fmla="*/ 8 h 9"/>
                <a:gd name="T54" fmla="*/ 39 w 47"/>
                <a:gd name="T55" fmla="*/ 9 h 9"/>
                <a:gd name="T56" fmla="*/ 39 w 4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9">
                  <a:moveTo>
                    <a:pt x="39" y="9"/>
                  </a:moveTo>
                  <a:lnTo>
                    <a:pt x="39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7" name="Freeform 27"/>
            <p:cNvSpPr>
              <a:spLocks/>
            </p:cNvSpPr>
            <p:nvPr/>
          </p:nvSpPr>
          <p:spPr bwMode="auto">
            <a:xfrm>
              <a:off x="-2119313" y="318293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8" name="Freeform 28"/>
            <p:cNvSpPr>
              <a:spLocks/>
            </p:cNvSpPr>
            <p:nvPr/>
          </p:nvSpPr>
          <p:spPr bwMode="auto">
            <a:xfrm>
              <a:off x="-2259013" y="2601913"/>
              <a:ext cx="4762" cy="476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  <a:gd name="T16" fmla="*/ 3 w 3"/>
                <a:gd name="T17" fmla="*/ 2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9" name="Freeform 29"/>
            <p:cNvSpPr>
              <a:spLocks/>
            </p:cNvSpPr>
            <p:nvPr/>
          </p:nvSpPr>
          <p:spPr bwMode="auto">
            <a:xfrm>
              <a:off x="-2133600" y="3203575"/>
              <a:ext cx="7937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16 h 16"/>
                <a:gd name="T4" fmla="*/ 5 w 5"/>
                <a:gd name="T5" fmla="*/ 0 h 16"/>
                <a:gd name="T6" fmla="*/ 5 w 5"/>
                <a:gd name="T7" fmla="*/ 0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0" name="Freeform 30"/>
            <p:cNvSpPr>
              <a:spLocks/>
            </p:cNvSpPr>
            <p:nvPr/>
          </p:nvSpPr>
          <p:spPr bwMode="auto">
            <a:xfrm>
              <a:off x="-3454400" y="30019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2 h 3"/>
                <a:gd name="T4" fmla="*/ 0 h 3"/>
                <a:gd name="T5" fmla="*/ 0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1" name="Freeform 31"/>
            <p:cNvSpPr>
              <a:spLocks/>
            </p:cNvSpPr>
            <p:nvPr/>
          </p:nvSpPr>
          <p:spPr bwMode="auto">
            <a:xfrm>
              <a:off x="-3490913" y="2970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2" name="Freeform 32"/>
            <p:cNvSpPr>
              <a:spLocks/>
            </p:cNvSpPr>
            <p:nvPr/>
          </p:nvSpPr>
          <p:spPr bwMode="auto">
            <a:xfrm>
              <a:off x="-3454400" y="2987675"/>
              <a:ext cx="1587" cy="11113"/>
            </a:xfrm>
            <a:custGeom>
              <a:avLst/>
              <a:gdLst>
                <a:gd name="T0" fmla="*/ 0 w 1"/>
                <a:gd name="T1" fmla="*/ 5 h 7"/>
                <a:gd name="T2" fmla="*/ 0 w 1"/>
                <a:gd name="T3" fmla="*/ 5 h 7"/>
                <a:gd name="T4" fmla="*/ 0 w 1"/>
                <a:gd name="T5" fmla="*/ 0 h 7"/>
                <a:gd name="T6" fmla="*/ 0 w 1"/>
                <a:gd name="T7" fmla="*/ 0 h 7"/>
                <a:gd name="T8" fmla="*/ 1 w 1"/>
                <a:gd name="T9" fmla="*/ 7 h 7"/>
                <a:gd name="T10" fmla="*/ 1 w 1"/>
                <a:gd name="T11" fmla="*/ 7 h 7"/>
                <a:gd name="T12" fmla="*/ 0 w 1"/>
                <a:gd name="T13" fmla="*/ 5 h 7"/>
                <a:gd name="T14" fmla="*/ 0 w 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3" name="Freeform 33"/>
            <p:cNvSpPr>
              <a:spLocks/>
            </p:cNvSpPr>
            <p:nvPr/>
          </p:nvSpPr>
          <p:spPr bwMode="auto">
            <a:xfrm>
              <a:off x="-3457575" y="2974975"/>
              <a:ext cx="3175" cy="6350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1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4" name="Freeform 34"/>
            <p:cNvSpPr>
              <a:spLocks/>
            </p:cNvSpPr>
            <p:nvPr/>
          </p:nvSpPr>
          <p:spPr bwMode="auto">
            <a:xfrm>
              <a:off x="-2970213" y="3660775"/>
              <a:ext cx="25400" cy="4763"/>
            </a:xfrm>
            <a:custGeom>
              <a:avLst/>
              <a:gdLst>
                <a:gd name="T0" fmla="*/ 13 w 16"/>
                <a:gd name="T1" fmla="*/ 2 h 3"/>
                <a:gd name="T2" fmla="*/ 13 w 16"/>
                <a:gd name="T3" fmla="*/ 2 h 3"/>
                <a:gd name="T4" fmla="*/ 16 w 16"/>
                <a:gd name="T5" fmla="*/ 3 h 3"/>
                <a:gd name="T6" fmla="*/ 16 w 16"/>
                <a:gd name="T7" fmla="*/ 3 h 3"/>
                <a:gd name="T8" fmla="*/ 13 w 16"/>
                <a:gd name="T9" fmla="*/ 3 h 3"/>
                <a:gd name="T10" fmla="*/ 1 w 16"/>
                <a:gd name="T11" fmla="*/ 0 h 3"/>
                <a:gd name="T12" fmla="*/ 1 w 16"/>
                <a:gd name="T13" fmla="*/ 0 h 3"/>
                <a:gd name="T14" fmla="*/ 0 w 16"/>
                <a:gd name="T15" fmla="*/ 0 h 3"/>
                <a:gd name="T16" fmla="*/ 0 w 16"/>
                <a:gd name="T17" fmla="*/ 0 h 3"/>
                <a:gd name="T18" fmla="*/ 13 w 16"/>
                <a:gd name="T19" fmla="*/ 2 h 3"/>
                <a:gd name="T20" fmla="*/ 13 w 16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5" name="Freeform 35"/>
            <p:cNvSpPr>
              <a:spLocks/>
            </p:cNvSpPr>
            <p:nvPr/>
          </p:nvSpPr>
          <p:spPr bwMode="auto">
            <a:xfrm>
              <a:off x="-2065338" y="31654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6" name="Freeform 36"/>
            <p:cNvSpPr>
              <a:spLocks/>
            </p:cNvSpPr>
            <p:nvPr/>
          </p:nvSpPr>
          <p:spPr bwMode="auto">
            <a:xfrm>
              <a:off x="-2054225" y="31194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7" name="Freeform 37"/>
            <p:cNvSpPr>
              <a:spLocks/>
            </p:cNvSpPr>
            <p:nvPr/>
          </p:nvSpPr>
          <p:spPr bwMode="auto">
            <a:xfrm>
              <a:off x="-2139950" y="2846388"/>
              <a:ext cx="31750" cy="93663"/>
            </a:xfrm>
            <a:custGeom>
              <a:avLst/>
              <a:gdLst>
                <a:gd name="T0" fmla="*/ 20 w 20"/>
                <a:gd name="T1" fmla="*/ 59 h 59"/>
                <a:gd name="T2" fmla="*/ 20 w 20"/>
                <a:gd name="T3" fmla="*/ 59 h 59"/>
                <a:gd name="T4" fmla="*/ 19 w 20"/>
                <a:gd name="T5" fmla="*/ 56 h 59"/>
                <a:gd name="T6" fmla="*/ 18 w 20"/>
                <a:gd name="T7" fmla="*/ 54 h 59"/>
                <a:gd name="T8" fmla="*/ 18 w 20"/>
                <a:gd name="T9" fmla="*/ 51 h 59"/>
                <a:gd name="T10" fmla="*/ 16 w 20"/>
                <a:gd name="T11" fmla="*/ 50 h 59"/>
                <a:gd name="T12" fmla="*/ 16 w 20"/>
                <a:gd name="T13" fmla="*/ 50 h 59"/>
                <a:gd name="T14" fmla="*/ 13 w 20"/>
                <a:gd name="T15" fmla="*/ 35 h 59"/>
                <a:gd name="T16" fmla="*/ 9 w 20"/>
                <a:gd name="T17" fmla="*/ 27 h 59"/>
                <a:gd name="T18" fmla="*/ 5 w 20"/>
                <a:gd name="T19" fmla="*/ 17 h 59"/>
                <a:gd name="T20" fmla="*/ 0 w 20"/>
                <a:gd name="T21" fmla="*/ 1 h 59"/>
                <a:gd name="T22" fmla="*/ 0 w 20"/>
                <a:gd name="T23" fmla="*/ 1 h 59"/>
                <a:gd name="T24" fmla="*/ 0 w 20"/>
                <a:gd name="T25" fmla="*/ 0 h 59"/>
                <a:gd name="T26" fmla="*/ 0 w 20"/>
                <a:gd name="T27" fmla="*/ 0 h 59"/>
                <a:gd name="T28" fmla="*/ 19 w 20"/>
                <a:gd name="T29" fmla="*/ 47 h 59"/>
                <a:gd name="T30" fmla="*/ 19 w 20"/>
                <a:gd name="T31" fmla="*/ 47 h 59"/>
                <a:gd name="T32" fmla="*/ 20 w 20"/>
                <a:gd name="T33" fmla="*/ 54 h 59"/>
                <a:gd name="T34" fmla="*/ 20 w 20"/>
                <a:gd name="T35" fmla="*/ 59 h 59"/>
                <a:gd name="T36" fmla="*/ 20 w 2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lnTo>
                    <a:pt x="20" y="59"/>
                  </a:lnTo>
                  <a:lnTo>
                    <a:pt x="19" y="56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54"/>
                  </a:lnTo>
                  <a:lnTo>
                    <a:pt x="20" y="59"/>
                  </a:lnTo>
                  <a:lnTo>
                    <a:pt x="20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8" name="Freeform 38"/>
            <p:cNvSpPr>
              <a:spLocks/>
            </p:cNvSpPr>
            <p:nvPr/>
          </p:nvSpPr>
          <p:spPr bwMode="auto">
            <a:xfrm>
              <a:off x="-2162175" y="3279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9" name="Freeform 39"/>
            <p:cNvSpPr>
              <a:spLocks/>
            </p:cNvSpPr>
            <p:nvPr/>
          </p:nvSpPr>
          <p:spPr bwMode="auto">
            <a:xfrm>
              <a:off x="-2268538" y="3409950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1 h 6"/>
                <a:gd name="T6" fmla="*/ 6 w 6"/>
                <a:gd name="T7" fmla="*/ 1 h 6"/>
                <a:gd name="T8" fmla="*/ 5 w 6"/>
                <a:gd name="T9" fmla="*/ 2 h 6"/>
                <a:gd name="T10" fmla="*/ 5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1 w 6"/>
                <a:gd name="T17" fmla="*/ 4 h 6"/>
                <a:gd name="T18" fmla="*/ 1 w 6"/>
                <a:gd name="T19" fmla="*/ 4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0" name="Freeform 40"/>
            <p:cNvSpPr>
              <a:spLocks/>
            </p:cNvSpPr>
            <p:nvPr/>
          </p:nvSpPr>
          <p:spPr bwMode="auto">
            <a:xfrm>
              <a:off x="-2370138" y="3417888"/>
              <a:ext cx="96837" cy="84138"/>
            </a:xfrm>
            <a:custGeom>
              <a:avLst/>
              <a:gdLst>
                <a:gd name="T0" fmla="*/ 13 w 61"/>
                <a:gd name="T1" fmla="*/ 39 h 53"/>
                <a:gd name="T2" fmla="*/ 13 w 61"/>
                <a:gd name="T3" fmla="*/ 39 h 53"/>
                <a:gd name="T4" fmla="*/ 36 w 61"/>
                <a:gd name="T5" fmla="*/ 23 h 53"/>
                <a:gd name="T6" fmla="*/ 36 w 61"/>
                <a:gd name="T7" fmla="*/ 23 h 53"/>
                <a:gd name="T8" fmla="*/ 31 w 61"/>
                <a:gd name="T9" fmla="*/ 29 h 53"/>
                <a:gd name="T10" fmla="*/ 31 w 61"/>
                <a:gd name="T11" fmla="*/ 29 h 53"/>
                <a:gd name="T12" fmla="*/ 47 w 61"/>
                <a:gd name="T13" fmla="*/ 15 h 53"/>
                <a:gd name="T14" fmla="*/ 53 w 61"/>
                <a:gd name="T15" fmla="*/ 8 h 53"/>
                <a:gd name="T16" fmla="*/ 59 w 61"/>
                <a:gd name="T17" fmla="*/ 1 h 53"/>
                <a:gd name="T18" fmla="*/ 59 w 61"/>
                <a:gd name="T19" fmla="*/ 1 h 53"/>
                <a:gd name="T20" fmla="*/ 61 w 61"/>
                <a:gd name="T21" fmla="*/ 0 h 53"/>
                <a:gd name="T22" fmla="*/ 61 w 61"/>
                <a:gd name="T23" fmla="*/ 0 h 53"/>
                <a:gd name="T24" fmla="*/ 58 w 61"/>
                <a:gd name="T25" fmla="*/ 4 h 53"/>
                <a:gd name="T26" fmla="*/ 55 w 61"/>
                <a:gd name="T27" fmla="*/ 7 h 53"/>
                <a:gd name="T28" fmla="*/ 58 w 61"/>
                <a:gd name="T29" fmla="*/ 5 h 53"/>
                <a:gd name="T30" fmla="*/ 58 w 61"/>
                <a:gd name="T31" fmla="*/ 5 h 53"/>
                <a:gd name="T32" fmla="*/ 54 w 61"/>
                <a:gd name="T33" fmla="*/ 10 h 53"/>
                <a:gd name="T34" fmla="*/ 54 w 61"/>
                <a:gd name="T35" fmla="*/ 10 h 53"/>
                <a:gd name="T36" fmla="*/ 46 w 61"/>
                <a:gd name="T37" fmla="*/ 18 h 53"/>
                <a:gd name="T38" fmla="*/ 36 w 61"/>
                <a:gd name="T39" fmla="*/ 26 h 53"/>
                <a:gd name="T40" fmla="*/ 36 w 61"/>
                <a:gd name="T41" fmla="*/ 26 h 53"/>
                <a:gd name="T42" fmla="*/ 35 w 61"/>
                <a:gd name="T43" fmla="*/ 27 h 53"/>
                <a:gd name="T44" fmla="*/ 35 w 61"/>
                <a:gd name="T45" fmla="*/ 27 h 53"/>
                <a:gd name="T46" fmla="*/ 26 w 61"/>
                <a:gd name="T47" fmla="*/ 35 h 53"/>
                <a:gd name="T48" fmla="*/ 26 w 61"/>
                <a:gd name="T49" fmla="*/ 35 h 53"/>
                <a:gd name="T50" fmla="*/ 16 w 61"/>
                <a:gd name="T51" fmla="*/ 42 h 53"/>
                <a:gd name="T52" fmla="*/ 16 w 61"/>
                <a:gd name="T53" fmla="*/ 42 h 53"/>
                <a:gd name="T54" fmla="*/ 15 w 61"/>
                <a:gd name="T55" fmla="*/ 43 h 53"/>
                <a:gd name="T56" fmla="*/ 15 w 61"/>
                <a:gd name="T57" fmla="*/ 43 h 53"/>
                <a:gd name="T58" fmla="*/ 0 w 61"/>
                <a:gd name="T59" fmla="*/ 53 h 53"/>
                <a:gd name="T60" fmla="*/ 0 w 61"/>
                <a:gd name="T61" fmla="*/ 53 h 53"/>
                <a:gd name="T62" fmla="*/ 0 w 61"/>
                <a:gd name="T63" fmla="*/ 53 h 53"/>
                <a:gd name="T64" fmla="*/ 1 w 61"/>
                <a:gd name="T65" fmla="*/ 50 h 53"/>
                <a:gd name="T66" fmla="*/ 8 w 61"/>
                <a:gd name="T67" fmla="*/ 45 h 53"/>
                <a:gd name="T68" fmla="*/ 13 w 61"/>
                <a:gd name="T69" fmla="*/ 41 h 53"/>
                <a:gd name="T70" fmla="*/ 15 w 61"/>
                <a:gd name="T71" fmla="*/ 39 h 53"/>
                <a:gd name="T72" fmla="*/ 13 w 61"/>
                <a:gd name="T73" fmla="*/ 39 h 53"/>
                <a:gd name="T74" fmla="*/ 13 w 61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53">
                  <a:moveTo>
                    <a:pt x="13" y="39"/>
                  </a:moveTo>
                  <a:lnTo>
                    <a:pt x="13" y="39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7" y="15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4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6" y="1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8" y="45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1" name="Freeform 41"/>
            <p:cNvSpPr>
              <a:spLocks/>
            </p:cNvSpPr>
            <p:nvPr/>
          </p:nvSpPr>
          <p:spPr bwMode="auto">
            <a:xfrm>
              <a:off x="-2552700" y="3557588"/>
              <a:ext cx="73025" cy="30163"/>
            </a:xfrm>
            <a:custGeom>
              <a:avLst/>
              <a:gdLst>
                <a:gd name="T0" fmla="*/ 10 w 46"/>
                <a:gd name="T1" fmla="*/ 16 h 19"/>
                <a:gd name="T2" fmla="*/ 10 w 46"/>
                <a:gd name="T3" fmla="*/ 16 h 19"/>
                <a:gd name="T4" fmla="*/ 16 w 46"/>
                <a:gd name="T5" fmla="*/ 14 h 19"/>
                <a:gd name="T6" fmla="*/ 16 w 46"/>
                <a:gd name="T7" fmla="*/ 14 h 19"/>
                <a:gd name="T8" fmla="*/ 10 w 46"/>
                <a:gd name="T9" fmla="*/ 16 h 19"/>
                <a:gd name="T10" fmla="*/ 5 w 46"/>
                <a:gd name="T11" fmla="*/ 18 h 19"/>
                <a:gd name="T12" fmla="*/ 5 w 46"/>
                <a:gd name="T13" fmla="*/ 18 h 19"/>
                <a:gd name="T14" fmla="*/ 2 w 46"/>
                <a:gd name="T15" fmla="*/ 19 h 19"/>
                <a:gd name="T16" fmla="*/ 2 w 46"/>
                <a:gd name="T17" fmla="*/ 19 h 19"/>
                <a:gd name="T18" fmla="*/ 0 w 46"/>
                <a:gd name="T19" fmla="*/ 19 h 19"/>
                <a:gd name="T20" fmla="*/ 0 w 46"/>
                <a:gd name="T21" fmla="*/ 19 h 19"/>
                <a:gd name="T22" fmla="*/ 6 w 46"/>
                <a:gd name="T23" fmla="*/ 16 h 19"/>
                <a:gd name="T24" fmla="*/ 17 w 46"/>
                <a:gd name="T25" fmla="*/ 11 h 19"/>
                <a:gd name="T26" fmla="*/ 42 w 46"/>
                <a:gd name="T27" fmla="*/ 1 h 19"/>
                <a:gd name="T28" fmla="*/ 42 w 46"/>
                <a:gd name="T29" fmla="*/ 1 h 19"/>
                <a:gd name="T30" fmla="*/ 44 w 46"/>
                <a:gd name="T31" fmla="*/ 0 h 19"/>
                <a:gd name="T32" fmla="*/ 46 w 46"/>
                <a:gd name="T33" fmla="*/ 0 h 19"/>
                <a:gd name="T34" fmla="*/ 46 w 46"/>
                <a:gd name="T35" fmla="*/ 0 h 19"/>
                <a:gd name="T36" fmla="*/ 46 w 46"/>
                <a:gd name="T37" fmla="*/ 0 h 19"/>
                <a:gd name="T38" fmla="*/ 40 w 46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9">
                  <a:moveTo>
                    <a:pt x="10" y="16"/>
                  </a:moveTo>
                  <a:lnTo>
                    <a:pt x="1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2" name="Freeform 42"/>
            <p:cNvSpPr>
              <a:spLocks/>
            </p:cNvSpPr>
            <p:nvPr/>
          </p:nvSpPr>
          <p:spPr bwMode="auto">
            <a:xfrm>
              <a:off x="-2670175" y="3616325"/>
              <a:ext cx="11112" cy="1588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1 h 1"/>
                <a:gd name="T10" fmla="*/ 0 w 7"/>
                <a:gd name="T11" fmla="*/ 1 h 1"/>
                <a:gd name="T12" fmla="*/ 2 w 7"/>
                <a:gd name="T13" fmla="*/ 0 h 1"/>
                <a:gd name="T14" fmla="*/ 2 w 7"/>
                <a:gd name="T15" fmla="*/ 0 h 1"/>
                <a:gd name="T16" fmla="*/ 7 w 7"/>
                <a:gd name="T17" fmla="*/ 0 h 1"/>
                <a:gd name="T18" fmla="*/ 7 w 7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" name="Freeform 43"/>
            <p:cNvSpPr>
              <a:spLocks/>
            </p:cNvSpPr>
            <p:nvPr/>
          </p:nvSpPr>
          <p:spPr bwMode="auto">
            <a:xfrm>
              <a:off x="-3451225" y="299402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Freeform 44"/>
            <p:cNvSpPr>
              <a:spLocks/>
            </p:cNvSpPr>
            <p:nvPr/>
          </p:nvSpPr>
          <p:spPr bwMode="auto">
            <a:xfrm>
              <a:off x="-3454400" y="2955925"/>
              <a:ext cx="1587" cy="793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1 w 1"/>
                <a:gd name="T7" fmla="*/ 0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0 h 5"/>
                <a:gd name="T14" fmla="*/ 0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Freeform 45"/>
            <p:cNvSpPr>
              <a:spLocks/>
            </p:cNvSpPr>
            <p:nvPr/>
          </p:nvSpPr>
          <p:spPr bwMode="auto">
            <a:xfrm>
              <a:off x="-3371850" y="3375025"/>
              <a:ext cx="7937" cy="1111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5 w 5"/>
                <a:gd name="T5" fmla="*/ 7 h 7"/>
                <a:gd name="T6" fmla="*/ 5 w 5"/>
                <a:gd name="T7" fmla="*/ 7 h 7"/>
                <a:gd name="T8" fmla="*/ 0 w 5"/>
                <a:gd name="T9" fmla="*/ 1 h 7"/>
                <a:gd name="T10" fmla="*/ 0 w 5"/>
                <a:gd name="T11" fmla="*/ 0 h 7"/>
                <a:gd name="T12" fmla="*/ 0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Freeform 46"/>
            <p:cNvSpPr>
              <a:spLocks/>
            </p:cNvSpPr>
            <p:nvPr/>
          </p:nvSpPr>
          <p:spPr bwMode="auto">
            <a:xfrm>
              <a:off x="-3297238" y="34655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Freeform 47"/>
            <p:cNvSpPr>
              <a:spLocks/>
            </p:cNvSpPr>
            <p:nvPr/>
          </p:nvSpPr>
          <p:spPr bwMode="auto">
            <a:xfrm>
              <a:off x="-3067050" y="3627438"/>
              <a:ext cx="20637" cy="793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6 w 13"/>
                <a:gd name="T5" fmla="*/ 2 h 5"/>
                <a:gd name="T6" fmla="*/ 6 w 13"/>
                <a:gd name="T7" fmla="*/ 2 h 5"/>
                <a:gd name="T8" fmla="*/ 6 w 13"/>
                <a:gd name="T9" fmla="*/ 1 h 5"/>
                <a:gd name="T10" fmla="*/ 6 w 13"/>
                <a:gd name="T11" fmla="*/ 1 h 5"/>
                <a:gd name="T12" fmla="*/ 13 w 13"/>
                <a:gd name="T13" fmla="*/ 5 h 5"/>
                <a:gd name="T14" fmla="*/ 13 w 13"/>
                <a:gd name="T15" fmla="*/ 5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0 h 5"/>
                <a:gd name="T22" fmla="*/ 0 w 1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Freeform 48"/>
            <p:cNvSpPr>
              <a:spLocks/>
            </p:cNvSpPr>
            <p:nvPr/>
          </p:nvSpPr>
          <p:spPr bwMode="auto">
            <a:xfrm>
              <a:off x="-3022600" y="3648075"/>
              <a:ext cx="11112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4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Freeform 49"/>
            <p:cNvSpPr>
              <a:spLocks/>
            </p:cNvSpPr>
            <p:nvPr/>
          </p:nvSpPr>
          <p:spPr bwMode="auto">
            <a:xfrm>
              <a:off x="-2870200" y="3684588"/>
              <a:ext cx="20637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13 w 13"/>
                <a:gd name="T5" fmla="*/ 1 h 1"/>
                <a:gd name="T6" fmla="*/ 13 w 13"/>
                <a:gd name="T7" fmla="*/ 1 h 1"/>
                <a:gd name="T8" fmla="*/ 0 w 13"/>
                <a:gd name="T9" fmla="*/ 0 h 1"/>
                <a:gd name="T10" fmla="*/ 0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Freeform 50"/>
            <p:cNvSpPr>
              <a:spLocks/>
            </p:cNvSpPr>
            <p:nvPr/>
          </p:nvSpPr>
          <p:spPr bwMode="auto">
            <a:xfrm>
              <a:off x="-2968625" y="3663950"/>
              <a:ext cx="157162" cy="26988"/>
            </a:xfrm>
            <a:custGeom>
              <a:avLst/>
              <a:gdLst>
                <a:gd name="T0" fmla="*/ 92 w 99"/>
                <a:gd name="T1" fmla="*/ 17 h 17"/>
                <a:gd name="T2" fmla="*/ 94 w 99"/>
                <a:gd name="T3" fmla="*/ 16 h 17"/>
                <a:gd name="T4" fmla="*/ 94 w 99"/>
                <a:gd name="T5" fmla="*/ 16 h 17"/>
                <a:gd name="T6" fmla="*/ 89 w 99"/>
                <a:gd name="T7" fmla="*/ 16 h 17"/>
                <a:gd name="T8" fmla="*/ 80 w 99"/>
                <a:gd name="T9" fmla="*/ 16 h 17"/>
                <a:gd name="T10" fmla="*/ 80 w 99"/>
                <a:gd name="T11" fmla="*/ 16 h 17"/>
                <a:gd name="T12" fmla="*/ 80 w 99"/>
                <a:gd name="T13" fmla="*/ 14 h 17"/>
                <a:gd name="T14" fmla="*/ 81 w 99"/>
                <a:gd name="T15" fmla="*/ 14 h 17"/>
                <a:gd name="T16" fmla="*/ 75 w 99"/>
                <a:gd name="T17" fmla="*/ 13 h 17"/>
                <a:gd name="T18" fmla="*/ 75 w 99"/>
                <a:gd name="T19" fmla="*/ 13 h 17"/>
                <a:gd name="T20" fmla="*/ 62 w 99"/>
                <a:gd name="T21" fmla="*/ 12 h 17"/>
                <a:gd name="T22" fmla="*/ 51 w 99"/>
                <a:gd name="T23" fmla="*/ 10 h 17"/>
                <a:gd name="T24" fmla="*/ 43 w 99"/>
                <a:gd name="T25" fmla="*/ 10 h 17"/>
                <a:gd name="T26" fmla="*/ 34 w 99"/>
                <a:gd name="T27" fmla="*/ 9 h 17"/>
                <a:gd name="T28" fmla="*/ 38 w 99"/>
                <a:gd name="T29" fmla="*/ 9 h 17"/>
                <a:gd name="T30" fmla="*/ 38 w 99"/>
                <a:gd name="T31" fmla="*/ 9 h 17"/>
                <a:gd name="T32" fmla="*/ 18 w 99"/>
                <a:gd name="T33" fmla="*/ 5 h 17"/>
                <a:gd name="T34" fmla="*/ 0 w 99"/>
                <a:gd name="T35" fmla="*/ 1 h 17"/>
                <a:gd name="T36" fmla="*/ 0 w 99"/>
                <a:gd name="T37" fmla="*/ 1 h 17"/>
                <a:gd name="T38" fmla="*/ 0 w 99"/>
                <a:gd name="T39" fmla="*/ 0 h 17"/>
                <a:gd name="T40" fmla="*/ 3 w 99"/>
                <a:gd name="T41" fmla="*/ 0 h 17"/>
                <a:gd name="T42" fmla="*/ 12 w 99"/>
                <a:gd name="T43" fmla="*/ 2 h 17"/>
                <a:gd name="T44" fmla="*/ 12 w 99"/>
                <a:gd name="T45" fmla="*/ 2 h 17"/>
                <a:gd name="T46" fmla="*/ 22 w 99"/>
                <a:gd name="T47" fmla="*/ 4 h 17"/>
                <a:gd name="T48" fmla="*/ 22 w 99"/>
                <a:gd name="T49" fmla="*/ 4 h 17"/>
                <a:gd name="T50" fmla="*/ 22 w 99"/>
                <a:gd name="T51" fmla="*/ 4 h 17"/>
                <a:gd name="T52" fmla="*/ 18 w 99"/>
                <a:gd name="T53" fmla="*/ 2 h 17"/>
                <a:gd name="T54" fmla="*/ 18 w 99"/>
                <a:gd name="T55" fmla="*/ 2 h 17"/>
                <a:gd name="T56" fmla="*/ 30 w 99"/>
                <a:gd name="T57" fmla="*/ 5 h 17"/>
                <a:gd name="T58" fmla="*/ 43 w 99"/>
                <a:gd name="T59" fmla="*/ 8 h 17"/>
                <a:gd name="T60" fmla="*/ 43 w 99"/>
                <a:gd name="T61" fmla="*/ 8 h 17"/>
                <a:gd name="T62" fmla="*/ 70 w 99"/>
                <a:gd name="T63" fmla="*/ 12 h 17"/>
                <a:gd name="T64" fmla="*/ 99 w 99"/>
                <a:gd name="T65" fmla="*/ 13 h 17"/>
                <a:gd name="T66" fmla="*/ 99 w 99"/>
                <a:gd name="T67" fmla="*/ 13 h 17"/>
                <a:gd name="T68" fmla="*/ 94 w 99"/>
                <a:gd name="T69" fmla="*/ 16 h 17"/>
                <a:gd name="T70" fmla="*/ 94 w 99"/>
                <a:gd name="T71" fmla="*/ 16 h 17"/>
                <a:gd name="T72" fmla="*/ 92 w 99"/>
                <a:gd name="T73" fmla="*/ 17 h 17"/>
                <a:gd name="T74" fmla="*/ 92 w 99"/>
                <a:gd name="T7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7">
                  <a:moveTo>
                    <a:pt x="92" y="17"/>
                  </a:moveTo>
                  <a:lnTo>
                    <a:pt x="94" y="16"/>
                  </a:lnTo>
                  <a:lnTo>
                    <a:pt x="94" y="16"/>
                  </a:lnTo>
                  <a:lnTo>
                    <a:pt x="89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62" y="12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18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30" y="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70" y="12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2" y="1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Freeform 51"/>
            <p:cNvSpPr>
              <a:spLocks/>
            </p:cNvSpPr>
            <p:nvPr/>
          </p:nvSpPr>
          <p:spPr bwMode="auto">
            <a:xfrm>
              <a:off x="-2525713" y="3640138"/>
              <a:ext cx="23812" cy="6350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15 w 15"/>
                <a:gd name="T9" fmla="*/ 0 h 4"/>
                <a:gd name="T10" fmla="*/ 15 w 15"/>
                <a:gd name="T11" fmla="*/ 0 h 4"/>
                <a:gd name="T12" fmla="*/ 0 w 15"/>
                <a:gd name="T13" fmla="*/ 4 h 4"/>
                <a:gd name="T14" fmla="*/ 0 w 1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Freeform 52"/>
            <p:cNvSpPr>
              <a:spLocks/>
            </p:cNvSpPr>
            <p:nvPr/>
          </p:nvSpPr>
          <p:spPr bwMode="auto">
            <a:xfrm>
              <a:off x="-2058988" y="316388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0 h 3"/>
                <a:gd name="T14" fmla="*/ 0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Freeform 53"/>
            <p:cNvSpPr>
              <a:spLocks/>
            </p:cNvSpPr>
            <p:nvPr/>
          </p:nvSpPr>
          <p:spPr bwMode="auto">
            <a:xfrm>
              <a:off x="-2055813" y="3062288"/>
              <a:ext cx="12700" cy="101600"/>
            </a:xfrm>
            <a:custGeom>
              <a:avLst/>
              <a:gdLst>
                <a:gd name="T0" fmla="*/ 8 w 8"/>
                <a:gd name="T1" fmla="*/ 28 h 64"/>
                <a:gd name="T2" fmla="*/ 7 w 8"/>
                <a:gd name="T3" fmla="*/ 28 h 64"/>
                <a:gd name="T4" fmla="*/ 7 w 8"/>
                <a:gd name="T5" fmla="*/ 28 h 64"/>
                <a:gd name="T6" fmla="*/ 7 w 8"/>
                <a:gd name="T7" fmla="*/ 32 h 64"/>
                <a:gd name="T8" fmla="*/ 7 w 8"/>
                <a:gd name="T9" fmla="*/ 41 h 64"/>
                <a:gd name="T10" fmla="*/ 4 w 8"/>
                <a:gd name="T11" fmla="*/ 60 h 64"/>
                <a:gd name="T12" fmla="*/ 4 w 8"/>
                <a:gd name="T13" fmla="*/ 60 h 64"/>
                <a:gd name="T14" fmla="*/ 1 w 8"/>
                <a:gd name="T15" fmla="*/ 64 h 64"/>
                <a:gd name="T16" fmla="*/ 1 w 8"/>
                <a:gd name="T17" fmla="*/ 64 h 64"/>
                <a:gd name="T18" fmla="*/ 1 w 8"/>
                <a:gd name="T19" fmla="*/ 59 h 64"/>
                <a:gd name="T20" fmla="*/ 2 w 8"/>
                <a:gd name="T21" fmla="*/ 45 h 64"/>
                <a:gd name="T22" fmla="*/ 2 w 8"/>
                <a:gd name="T23" fmla="*/ 45 h 64"/>
                <a:gd name="T24" fmla="*/ 0 w 8"/>
                <a:gd name="T25" fmla="*/ 59 h 64"/>
                <a:gd name="T26" fmla="*/ 0 w 8"/>
                <a:gd name="T27" fmla="*/ 59 h 64"/>
                <a:gd name="T28" fmla="*/ 1 w 8"/>
                <a:gd name="T29" fmla="*/ 52 h 64"/>
                <a:gd name="T30" fmla="*/ 1 w 8"/>
                <a:gd name="T31" fmla="*/ 46 h 64"/>
                <a:gd name="T32" fmla="*/ 1 w 8"/>
                <a:gd name="T33" fmla="*/ 46 h 64"/>
                <a:gd name="T34" fmla="*/ 2 w 8"/>
                <a:gd name="T35" fmla="*/ 38 h 64"/>
                <a:gd name="T36" fmla="*/ 2 w 8"/>
                <a:gd name="T37" fmla="*/ 38 h 64"/>
                <a:gd name="T38" fmla="*/ 4 w 8"/>
                <a:gd name="T39" fmla="*/ 42 h 64"/>
                <a:gd name="T40" fmla="*/ 4 w 8"/>
                <a:gd name="T41" fmla="*/ 42 h 64"/>
                <a:gd name="T42" fmla="*/ 4 w 8"/>
                <a:gd name="T43" fmla="*/ 37 h 64"/>
                <a:gd name="T44" fmla="*/ 4 w 8"/>
                <a:gd name="T45" fmla="*/ 33 h 64"/>
                <a:gd name="T46" fmla="*/ 5 w 8"/>
                <a:gd name="T47" fmla="*/ 28 h 64"/>
                <a:gd name="T48" fmla="*/ 4 w 8"/>
                <a:gd name="T49" fmla="*/ 23 h 64"/>
                <a:gd name="T50" fmla="*/ 4 w 8"/>
                <a:gd name="T51" fmla="*/ 23 h 64"/>
                <a:gd name="T52" fmla="*/ 5 w 8"/>
                <a:gd name="T53" fmla="*/ 21 h 64"/>
                <a:gd name="T54" fmla="*/ 5 w 8"/>
                <a:gd name="T55" fmla="*/ 22 h 64"/>
                <a:gd name="T56" fmla="*/ 5 w 8"/>
                <a:gd name="T57" fmla="*/ 26 h 64"/>
                <a:gd name="T58" fmla="*/ 5 w 8"/>
                <a:gd name="T59" fmla="*/ 30 h 64"/>
                <a:gd name="T60" fmla="*/ 5 w 8"/>
                <a:gd name="T61" fmla="*/ 30 h 64"/>
                <a:gd name="T62" fmla="*/ 7 w 8"/>
                <a:gd name="T63" fmla="*/ 30 h 64"/>
                <a:gd name="T64" fmla="*/ 7 w 8"/>
                <a:gd name="T65" fmla="*/ 30 h 64"/>
                <a:gd name="T66" fmla="*/ 7 w 8"/>
                <a:gd name="T67" fmla="*/ 18 h 64"/>
                <a:gd name="T68" fmla="*/ 5 w 8"/>
                <a:gd name="T69" fmla="*/ 10 h 64"/>
                <a:gd name="T70" fmla="*/ 5 w 8"/>
                <a:gd name="T71" fmla="*/ 10 h 64"/>
                <a:gd name="T72" fmla="*/ 7 w 8"/>
                <a:gd name="T73" fmla="*/ 2 h 64"/>
                <a:gd name="T74" fmla="*/ 8 w 8"/>
                <a:gd name="T75" fmla="*/ 0 h 64"/>
                <a:gd name="T76" fmla="*/ 8 w 8"/>
                <a:gd name="T77" fmla="*/ 0 h 64"/>
                <a:gd name="T78" fmla="*/ 7 w 8"/>
                <a:gd name="T79" fmla="*/ 10 h 64"/>
                <a:gd name="T80" fmla="*/ 8 w 8"/>
                <a:gd name="T81" fmla="*/ 15 h 64"/>
                <a:gd name="T82" fmla="*/ 8 w 8"/>
                <a:gd name="T83" fmla="*/ 18 h 64"/>
                <a:gd name="T84" fmla="*/ 8 w 8"/>
                <a:gd name="T85" fmla="*/ 28 h 64"/>
                <a:gd name="T86" fmla="*/ 8 w 8"/>
                <a:gd name="T87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64">
                  <a:moveTo>
                    <a:pt x="8" y="28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8"/>
                  </a:lnTo>
                  <a:lnTo>
                    <a:pt x="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Freeform 54"/>
            <p:cNvSpPr>
              <a:spLocks/>
            </p:cNvSpPr>
            <p:nvPr/>
          </p:nvSpPr>
          <p:spPr bwMode="auto">
            <a:xfrm>
              <a:off x="-2968625" y="2314575"/>
              <a:ext cx="22225" cy="3175"/>
            </a:xfrm>
            <a:custGeom>
              <a:avLst/>
              <a:gdLst>
                <a:gd name="T0" fmla="*/ 14 w 14"/>
                <a:gd name="T1" fmla="*/ 0 h 2"/>
                <a:gd name="T2" fmla="*/ 14 w 14"/>
                <a:gd name="T3" fmla="*/ 0 h 2"/>
                <a:gd name="T4" fmla="*/ 4 w 14"/>
                <a:gd name="T5" fmla="*/ 1 h 2"/>
                <a:gd name="T6" fmla="*/ 0 w 14"/>
                <a:gd name="T7" fmla="*/ 1 h 2"/>
                <a:gd name="T8" fmla="*/ 0 w 14"/>
                <a:gd name="T9" fmla="*/ 2 h 2"/>
                <a:gd name="T10" fmla="*/ 0 w 14"/>
                <a:gd name="T11" fmla="*/ 2 h 2"/>
                <a:gd name="T12" fmla="*/ 0 w 14"/>
                <a:gd name="T13" fmla="*/ 2 h 2"/>
                <a:gd name="T14" fmla="*/ 3 w 14"/>
                <a:gd name="T15" fmla="*/ 1 h 2"/>
                <a:gd name="T16" fmla="*/ 8 w 14"/>
                <a:gd name="T17" fmla="*/ 1 h 2"/>
                <a:gd name="T18" fmla="*/ 14 w 14"/>
                <a:gd name="T19" fmla="*/ 0 h 2"/>
                <a:gd name="T20" fmla="*/ 14 w 14"/>
                <a:gd name="T21" fmla="*/ 0 h 2"/>
                <a:gd name="T22" fmla="*/ 14 w 14"/>
                <a:gd name="T23" fmla="*/ 0 h 2"/>
                <a:gd name="T24" fmla="*/ 14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Freeform 55"/>
            <p:cNvSpPr>
              <a:spLocks/>
            </p:cNvSpPr>
            <p:nvPr/>
          </p:nvSpPr>
          <p:spPr bwMode="auto">
            <a:xfrm>
              <a:off x="-2976563" y="2311400"/>
              <a:ext cx="20637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5 w 13"/>
                <a:gd name="T5" fmla="*/ 0 h 2"/>
                <a:gd name="T6" fmla="*/ 5 w 13"/>
                <a:gd name="T7" fmla="*/ 0 h 2"/>
                <a:gd name="T8" fmla="*/ 4 w 13"/>
                <a:gd name="T9" fmla="*/ 2 h 2"/>
                <a:gd name="T10" fmla="*/ 0 w 13"/>
                <a:gd name="T11" fmla="*/ 2 h 2"/>
                <a:gd name="T12" fmla="*/ 0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Freeform 56"/>
            <p:cNvSpPr>
              <a:spLocks/>
            </p:cNvSpPr>
            <p:nvPr/>
          </p:nvSpPr>
          <p:spPr bwMode="auto">
            <a:xfrm>
              <a:off x="-3060700" y="2290763"/>
              <a:ext cx="68262" cy="12700"/>
            </a:xfrm>
            <a:custGeom>
              <a:avLst/>
              <a:gdLst>
                <a:gd name="T0" fmla="*/ 43 w 43"/>
                <a:gd name="T1" fmla="*/ 4 h 8"/>
                <a:gd name="T2" fmla="*/ 43 w 43"/>
                <a:gd name="T3" fmla="*/ 4 h 8"/>
                <a:gd name="T4" fmla="*/ 34 w 43"/>
                <a:gd name="T5" fmla="*/ 5 h 8"/>
                <a:gd name="T6" fmla="*/ 20 w 43"/>
                <a:gd name="T7" fmla="*/ 7 h 8"/>
                <a:gd name="T8" fmla="*/ 20 w 43"/>
                <a:gd name="T9" fmla="*/ 7 h 8"/>
                <a:gd name="T10" fmla="*/ 20 w 43"/>
                <a:gd name="T11" fmla="*/ 7 h 8"/>
                <a:gd name="T12" fmla="*/ 21 w 43"/>
                <a:gd name="T13" fmla="*/ 5 h 8"/>
                <a:gd name="T14" fmla="*/ 28 w 43"/>
                <a:gd name="T15" fmla="*/ 4 h 8"/>
                <a:gd name="T16" fmla="*/ 36 w 43"/>
                <a:gd name="T17" fmla="*/ 3 h 8"/>
                <a:gd name="T18" fmla="*/ 43 w 43"/>
                <a:gd name="T19" fmla="*/ 0 h 8"/>
                <a:gd name="T20" fmla="*/ 43 w 43"/>
                <a:gd name="T21" fmla="*/ 0 h 8"/>
                <a:gd name="T22" fmla="*/ 30 w 43"/>
                <a:gd name="T23" fmla="*/ 1 h 8"/>
                <a:gd name="T24" fmla="*/ 20 w 43"/>
                <a:gd name="T25" fmla="*/ 4 h 8"/>
                <a:gd name="T26" fmla="*/ 11 w 43"/>
                <a:gd name="T27" fmla="*/ 7 h 8"/>
                <a:gd name="T28" fmla="*/ 0 w 43"/>
                <a:gd name="T29" fmla="*/ 8 h 8"/>
                <a:gd name="T30" fmla="*/ 0 w 43"/>
                <a:gd name="T31" fmla="*/ 8 h 8"/>
                <a:gd name="T32" fmla="*/ 24 w 43"/>
                <a:gd name="T33" fmla="*/ 7 h 8"/>
                <a:gd name="T34" fmla="*/ 38 w 43"/>
                <a:gd name="T35" fmla="*/ 5 h 8"/>
                <a:gd name="T36" fmla="*/ 42 w 43"/>
                <a:gd name="T37" fmla="*/ 4 h 8"/>
                <a:gd name="T38" fmla="*/ 43 w 43"/>
                <a:gd name="T39" fmla="*/ 4 h 8"/>
                <a:gd name="T40" fmla="*/ 43 w 43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">
                  <a:moveTo>
                    <a:pt x="43" y="4"/>
                  </a:moveTo>
                  <a:lnTo>
                    <a:pt x="43" y="4"/>
                  </a:lnTo>
                  <a:lnTo>
                    <a:pt x="34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1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Freeform 57"/>
            <p:cNvSpPr>
              <a:spLocks/>
            </p:cNvSpPr>
            <p:nvPr/>
          </p:nvSpPr>
          <p:spPr bwMode="auto">
            <a:xfrm>
              <a:off x="-2997200" y="2286000"/>
              <a:ext cx="20637" cy="4763"/>
            </a:xfrm>
            <a:custGeom>
              <a:avLst/>
              <a:gdLst>
                <a:gd name="T0" fmla="*/ 13 w 13"/>
                <a:gd name="T1" fmla="*/ 1 h 3"/>
                <a:gd name="T2" fmla="*/ 11 w 13"/>
                <a:gd name="T3" fmla="*/ 0 h 3"/>
                <a:gd name="T4" fmla="*/ 0 w 13"/>
                <a:gd name="T5" fmla="*/ 3 h 3"/>
                <a:gd name="T6" fmla="*/ 2 w 13"/>
                <a:gd name="T7" fmla="*/ 3 h 3"/>
                <a:gd name="T8" fmla="*/ 13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Freeform 58"/>
            <p:cNvSpPr>
              <a:spLocks/>
            </p:cNvSpPr>
            <p:nvPr/>
          </p:nvSpPr>
          <p:spPr bwMode="auto">
            <a:xfrm>
              <a:off x="-2600325" y="2382838"/>
              <a:ext cx="17462" cy="635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5 w 11"/>
                <a:gd name="T5" fmla="*/ 1 h 4"/>
                <a:gd name="T6" fmla="*/ 0 w 11"/>
                <a:gd name="T7" fmla="*/ 0 h 4"/>
                <a:gd name="T8" fmla="*/ 0 w 11"/>
                <a:gd name="T9" fmla="*/ 0 h 4"/>
                <a:gd name="T10" fmla="*/ 1 w 11"/>
                <a:gd name="T11" fmla="*/ 1 h 4"/>
                <a:gd name="T12" fmla="*/ 4 w 11"/>
                <a:gd name="T13" fmla="*/ 3 h 4"/>
                <a:gd name="T14" fmla="*/ 11 w 11"/>
                <a:gd name="T15" fmla="*/ 4 h 4"/>
                <a:gd name="T16" fmla="*/ 11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Freeform 59"/>
            <p:cNvSpPr>
              <a:spLocks/>
            </p:cNvSpPr>
            <p:nvPr/>
          </p:nvSpPr>
          <p:spPr bwMode="auto">
            <a:xfrm>
              <a:off x="-3230563" y="2498725"/>
              <a:ext cx="109537" cy="69850"/>
            </a:xfrm>
            <a:custGeom>
              <a:avLst/>
              <a:gdLst>
                <a:gd name="T0" fmla="*/ 0 w 69"/>
                <a:gd name="T1" fmla="*/ 44 h 44"/>
                <a:gd name="T2" fmla="*/ 0 w 69"/>
                <a:gd name="T3" fmla="*/ 44 h 44"/>
                <a:gd name="T4" fmla="*/ 16 w 69"/>
                <a:gd name="T5" fmla="*/ 31 h 44"/>
                <a:gd name="T6" fmla="*/ 33 w 69"/>
                <a:gd name="T7" fmla="*/ 19 h 44"/>
                <a:gd name="T8" fmla="*/ 51 w 69"/>
                <a:gd name="T9" fmla="*/ 10 h 44"/>
                <a:gd name="T10" fmla="*/ 69 w 69"/>
                <a:gd name="T11" fmla="*/ 0 h 44"/>
                <a:gd name="T12" fmla="*/ 69 w 69"/>
                <a:gd name="T13" fmla="*/ 0 h 44"/>
                <a:gd name="T14" fmla="*/ 52 w 69"/>
                <a:gd name="T15" fmla="*/ 8 h 44"/>
                <a:gd name="T16" fmla="*/ 38 w 69"/>
                <a:gd name="T17" fmla="*/ 17 h 44"/>
                <a:gd name="T18" fmla="*/ 20 w 69"/>
                <a:gd name="T19" fmla="*/ 29 h 44"/>
                <a:gd name="T20" fmla="*/ 0 w 69"/>
                <a:gd name="T21" fmla="*/ 44 h 44"/>
                <a:gd name="T22" fmla="*/ 0 w 69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4">
                  <a:moveTo>
                    <a:pt x="0" y="44"/>
                  </a:moveTo>
                  <a:lnTo>
                    <a:pt x="0" y="44"/>
                  </a:lnTo>
                  <a:lnTo>
                    <a:pt x="16" y="31"/>
                  </a:lnTo>
                  <a:lnTo>
                    <a:pt x="33" y="19"/>
                  </a:lnTo>
                  <a:lnTo>
                    <a:pt x="51" y="1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38" y="17"/>
                  </a:lnTo>
                  <a:lnTo>
                    <a:pt x="20" y="2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Freeform 60"/>
            <p:cNvSpPr>
              <a:spLocks/>
            </p:cNvSpPr>
            <p:nvPr/>
          </p:nvSpPr>
          <p:spPr bwMode="auto">
            <a:xfrm>
              <a:off x="-2265363" y="2611438"/>
              <a:ext cx="23812" cy="25400"/>
            </a:xfrm>
            <a:custGeom>
              <a:avLst/>
              <a:gdLst>
                <a:gd name="T0" fmla="*/ 15 w 15"/>
                <a:gd name="T1" fmla="*/ 15 h 16"/>
                <a:gd name="T2" fmla="*/ 15 w 15"/>
                <a:gd name="T3" fmla="*/ 15 h 16"/>
                <a:gd name="T4" fmla="*/ 10 w 15"/>
                <a:gd name="T5" fmla="*/ 9 h 16"/>
                <a:gd name="T6" fmla="*/ 7 w 15"/>
                <a:gd name="T7" fmla="*/ 8 h 16"/>
                <a:gd name="T8" fmla="*/ 6 w 15"/>
                <a:gd name="T9" fmla="*/ 5 h 16"/>
                <a:gd name="T10" fmla="*/ 0 w 15"/>
                <a:gd name="T11" fmla="*/ 0 h 16"/>
                <a:gd name="T12" fmla="*/ 3 w 15"/>
                <a:gd name="T13" fmla="*/ 7 h 16"/>
                <a:gd name="T14" fmla="*/ 3 w 15"/>
                <a:gd name="T15" fmla="*/ 7 h 16"/>
                <a:gd name="T16" fmla="*/ 3 w 15"/>
                <a:gd name="T17" fmla="*/ 7 h 16"/>
                <a:gd name="T18" fmla="*/ 4 w 15"/>
                <a:gd name="T19" fmla="*/ 7 h 16"/>
                <a:gd name="T20" fmla="*/ 10 w 15"/>
                <a:gd name="T21" fmla="*/ 11 h 16"/>
                <a:gd name="T22" fmla="*/ 14 w 15"/>
                <a:gd name="T23" fmla="*/ 15 h 16"/>
                <a:gd name="T24" fmla="*/ 15 w 15"/>
                <a:gd name="T25" fmla="*/ 16 h 16"/>
                <a:gd name="T26" fmla="*/ 15 w 15"/>
                <a:gd name="T27" fmla="*/ 15 h 16"/>
                <a:gd name="T28" fmla="*/ 15 w 15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5" y="15"/>
                  </a:moveTo>
                  <a:lnTo>
                    <a:pt x="15" y="15"/>
                  </a:lnTo>
                  <a:lnTo>
                    <a:pt x="10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Freeform 61"/>
            <p:cNvSpPr>
              <a:spLocks/>
            </p:cNvSpPr>
            <p:nvPr/>
          </p:nvSpPr>
          <p:spPr bwMode="auto">
            <a:xfrm>
              <a:off x="-2333625" y="2460625"/>
              <a:ext cx="11112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7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Freeform 62"/>
            <p:cNvSpPr>
              <a:spLocks/>
            </p:cNvSpPr>
            <p:nvPr/>
          </p:nvSpPr>
          <p:spPr bwMode="auto">
            <a:xfrm>
              <a:off x="-2335213" y="2449513"/>
              <a:ext cx="19050" cy="15875"/>
            </a:xfrm>
            <a:custGeom>
              <a:avLst/>
              <a:gdLst>
                <a:gd name="T0" fmla="*/ 4 w 12"/>
                <a:gd name="T1" fmla="*/ 1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  <a:gd name="T8" fmla="*/ 4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Freeform 63"/>
            <p:cNvSpPr>
              <a:spLocks/>
            </p:cNvSpPr>
            <p:nvPr/>
          </p:nvSpPr>
          <p:spPr bwMode="auto">
            <a:xfrm>
              <a:off x="-2151063" y="2674938"/>
              <a:ext cx="11112" cy="17463"/>
            </a:xfrm>
            <a:custGeom>
              <a:avLst/>
              <a:gdLst>
                <a:gd name="T0" fmla="*/ 6 w 7"/>
                <a:gd name="T1" fmla="*/ 7 h 11"/>
                <a:gd name="T2" fmla="*/ 6 w 7"/>
                <a:gd name="T3" fmla="*/ 7 h 11"/>
                <a:gd name="T4" fmla="*/ 0 w 7"/>
                <a:gd name="T5" fmla="*/ 0 h 11"/>
                <a:gd name="T6" fmla="*/ 0 w 7"/>
                <a:gd name="T7" fmla="*/ 3 h 11"/>
                <a:gd name="T8" fmla="*/ 0 w 7"/>
                <a:gd name="T9" fmla="*/ 3 h 11"/>
                <a:gd name="T10" fmla="*/ 0 w 7"/>
                <a:gd name="T11" fmla="*/ 2 h 11"/>
                <a:gd name="T12" fmla="*/ 1 w 7"/>
                <a:gd name="T13" fmla="*/ 3 h 11"/>
                <a:gd name="T14" fmla="*/ 4 w 7"/>
                <a:gd name="T15" fmla="*/ 7 h 11"/>
                <a:gd name="T16" fmla="*/ 7 w 7"/>
                <a:gd name="T17" fmla="*/ 11 h 11"/>
                <a:gd name="T18" fmla="*/ 6 w 7"/>
                <a:gd name="T19" fmla="*/ 7 h 11"/>
                <a:gd name="T20" fmla="*/ 6 w 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lnTo>
                    <a:pt x="6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Freeform 64"/>
            <p:cNvSpPr>
              <a:spLocks/>
            </p:cNvSpPr>
            <p:nvPr/>
          </p:nvSpPr>
          <p:spPr bwMode="auto">
            <a:xfrm>
              <a:off x="-2174875" y="3228975"/>
              <a:ext cx="28575" cy="55563"/>
            </a:xfrm>
            <a:custGeom>
              <a:avLst/>
              <a:gdLst>
                <a:gd name="T0" fmla="*/ 11 w 18"/>
                <a:gd name="T1" fmla="*/ 20 h 35"/>
                <a:gd name="T2" fmla="*/ 11 w 18"/>
                <a:gd name="T3" fmla="*/ 20 h 35"/>
                <a:gd name="T4" fmla="*/ 14 w 18"/>
                <a:gd name="T5" fmla="*/ 13 h 35"/>
                <a:gd name="T6" fmla="*/ 15 w 18"/>
                <a:gd name="T7" fmla="*/ 8 h 35"/>
                <a:gd name="T8" fmla="*/ 16 w 18"/>
                <a:gd name="T9" fmla="*/ 5 h 35"/>
                <a:gd name="T10" fmla="*/ 18 w 18"/>
                <a:gd name="T11" fmla="*/ 0 h 35"/>
                <a:gd name="T12" fmla="*/ 18 w 18"/>
                <a:gd name="T13" fmla="*/ 0 h 35"/>
                <a:gd name="T14" fmla="*/ 10 w 18"/>
                <a:gd name="T15" fmla="*/ 17 h 35"/>
                <a:gd name="T16" fmla="*/ 0 w 18"/>
                <a:gd name="T17" fmla="*/ 35 h 35"/>
                <a:gd name="T18" fmla="*/ 0 w 18"/>
                <a:gd name="T19" fmla="*/ 35 h 35"/>
                <a:gd name="T20" fmla="*/ 8 w 18"/>
                <a:gd name="T21" fmla="*/ 23 h 35"/>
                <a:gd name="T22" fmla="*/ 10 w 18"/>
                <a:gd name="T23" fmla="*/ 20 h 35"/>
                <a:gd name="T24" fmla="*/ 11 w 18"/>
                <a:gd name="T25" fmla="*/ 20 h 35"/>
                <a:gd name="T26" fmla="*/ 11 w 18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11" y="20"/>
                  </a:moveTo>
                  <a:lnTo>
                    <a:pt x="11" y="20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Freeform 65"/>
            <p:cNvSpPr>
              <a:spLocks/>
            </p:cNvSpPr>
            <p:nvPr/>
          </p:nvSpPr>
          <p:spPr bwMode="auto">
            <a:xfrm>
              <a:off x="-2062163" y="2871788"/>
              <a:ext cx="6350" cy="14288"/>
            </a:xfrm>
            <a:custGeom>
              <a:avLst/>
              <a:gdLst>
                <a:gd name="T0" fmla="*/ 2 w 4"/>
                <a:gd name="T1" fmla="*/ 5 h 9"/>
                <a:gd name="T2" fmla="*/ 0 w 4"/>
                <a:gd name="T3" fmla="*/ 0 h 9"/>
                <a:gd name="T4" fmla="*/ 4 w 4"/>
                <a:gd name="T5" fmla="*/ 9 h 9"/>
                <a:gd name="T6" fmla="*/ 2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Freeform 66"/>
            <p:cNvSpPr>
              <a:spLocks/>
            </p:cNvSpPr>
            <p:nvPr/>
          </p:nvSpPr>
          <p:spPr bwMode="auto">
            <a:xfrm>
              <a:off x="-2193925" y="3303588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4 w 5"/>
                <a:gd name="T9" fmla="*/ 2 h 8"/>
                <a:gd name="T10" fmla="*/ 3 w 5"/>
                <a:gd name="T11" fmla="*/ 4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Freeform 67"/>
            <p:cNvSpPr>
              <a:spLocks/>
            </p:cNvSpPr>
            <p:nvPr/>
          </p:nvSpPr>
          <p:spPr bwMode="auto">
            <a:xfrm>
              <a:off x="-2089150" y="3240088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6 w 10"/>
                <a:gd name="T3" fmla="*/ 0 h 19"/>
                <a:gd name="T4" fmla="*/ 0 w 10"/>
                <a:gd name="T5" fmla="*/ 12 h 19"/>
                <a:gd name="T6" fmla="*/ 0 w 10"/>
                <a:gd name="T7" fmla="*/ 13 h 19"/>
                <a:gd name="T8" fmla="*/ 2 w 10"/>
                <a:gd name="T9" fmla="*/ 12 h 19"/>
                <a:gd name="T10" fmla="*/ 2 w 10"/>
                <a:gd name="T11" fmla="*/ 12 h 19"/>
                <a:gd name="T12" fmla="*/ 3 w 10"/>
                <a:gd name="T13" fmla="*/ 12 h 19"/>
                <a:gd name="T14" fmla="*/ 0 w 10"/>
                <a:gd name="T15" fmla="*/ 19 h 19"/>
                <a:gd name="T16" fmla="*/ 0 w 10"/>
                <a:gd name="T17" fmla="*/ 19 h 19"/>
                <a:gd name="T18" fmla="*/ 7 w 10"/>
                <a:gd name="T19" fmla="*/ 6 h 19"/>
                <a:gd name="T20" fmla="*/ 9 w 10"/>
                <a:gd name="T21" fmla="*/ 4 h 19"/>
                <a:gd name="T22" fmla="*/ 10 w 10"/>
                <a:gd name="T23" fmla="*/ 4 h 19"/>
                <a:gd name="T24" fmla="*/ 10 w 10"/>
                <a:gd name="T25" fmla="*/ 4 h 19"/>
                <a:gd name="T26" fmla="*/ 10 w 10"/>
                <a:gd name="T27" fmla="*/ 1 h 19"/>
                <a:gd name="T28" fmla="*/ 10 w 10"/>
                <a:gd name="T29" fmla="*/ 1 h 19"/>
                <a:gd name="T30" fmla="*/ 6 w 10"/>
                <a:gd name="T31" fmla="*/ 5 h 19"/>
                <a:gd name="T32" fmla="*/ 3 w 10"/>
                <a:gd name="T33" fmla="*/ 8 h 19"/>
                <a:gd name="T34" fmla="*/ 6 w 10"/>
                <a:gd name="T35" fmla="*/ 0 h 19"/>
                <a:gd name="T36" fmla="*/ 6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Freeform 68"/>
            <p:cNvSpPr>
              <a:spLocks/>
            </p:cNvSpPr>
            <p:nvPr/>
          </p:nvSpPr>
          <p:spPr bwMode="auto">
            <a:xfrm>
              <a:off x="-2163763" y="3349625"/>
              <a:ext cx="31750" cy="53975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0 h 34"/>
                <a:gd name="T4" fmla="*/ 7 w 20"/>
                <a:gd name="T5" fmla="*/ 21 h 34"/>
                <a:gd name="T6" fmla="*/ 1 w 20"/>
                <a:gd name="T7" fmla="*/ 29 h 34"/>
                <a:gd name="T8" fmla="*/ 0 w 20"/>
                <a:gd name="T9" fmla="*/ 32 h 34"/>
                <a:gd name="T10" fmla="*/ 1 w 20"/>
                <a:gd name="T11" fmla="*/ 34 h 34"/>
                <a:gd name="T12" fmla="*/ 1 w 20"/>
                <a:gd name="T13" fmla="*/ 34 h 34"/>
                <a:gd name="T14" fmla="*/ 11 w 20"/>
                <a:gd name="T15" fmla="*/ 20 h 34"/>
                <a:gd name="T16" fmla="*/ 18 w 20"/>
                <a:gd name="T17" fmla="*/ 9 h 34"/>
                <a:gd name="T18" fmla="*/ 15 w 20"/>
                <a:gd name="T19" fmla="*/ 12 h 34"/>
                <a:gd name="T20" fmla="*/ 15 w 20"/>
                <a:gd name="T21" fmla="*/ 12 h 34"/>
                <a:gd name="T22" fmla="*/ 20 w 20"/>
                <a:gd name="T23" fmla="*/ 0 h 34"/>
                <a:gd name="T24" fmla="*/ 2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lnTo>
                    <a:pt x="20" y="0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1" y="20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Freeform 69"/>
            <p:cNvSpPr>
              <a:spLocks/>
            </p:cNvSpPr>
            <p:nvPr/>
          </p:nvSpPr>
          <p:spPr bwMode="auto">
            <a:xfrm>
              <a:off x="-2132013" y="3340100"/>
              <a:ext cx="4762" cy="952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0 h 6"/>
                <a:gd name="T6" fmla="*/ 3 w 3"/>
                <a:gd name="T7" fmla="*/ 0 h 6"/>
                <a:gd name="T8" fmla="*/ 0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Freeform 70"/>
            <p:cNvSpPr>
              <a:spLocks/>
            </p:cNvSpPr>
            <p:nvPr/>
          </p:nvSpPr>
          <p:spPr bwMode="auto">
            <a:xfrm>
              <a:off x="-2449513" y="3532188"/>
              <a:ext cx="12700" cy="7938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0 h 5"/>
                <a:gd name="T4" fmla="*/ 0 w 8"/>
                <a:gd name="T5" fmla="*/ 4 h 5"/>
                <a:gd name="T6" fmla="*/ 0 w 8"/>
                <a:gd name="T7" fmla="*/ 4 h 5"/>
                <a:gd name="T8" fmla="*/ 0 w 8"/>
                <a:gd name="T9" fmla="*/ 4 h 5"/>
                <a:gd name="T10" fmla="*/ 0 w 8"/>
                <a:gd name="T11" fmla="*/ 4 h 5"/>
                <a:gd name="T12" fmla="*/ 0 w 8"/>
                <a:gd name="T13" fmla="*/ 5 h 5"/>
                <a:gd name="T14" fmla="*/ 1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1" name="Freeform 71"/>
            <p:cNvSpPr>
              <a:spLocks/>
            </p:cNvSpPr>
            <p:nvPr/>
          </p:nvSpPr>
          <p:spPr bwMode="auto">
            <a:xfrm>
              <a:off x="-2527300" y="3570288"/>
              <a:ext cx="20637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2" name="Freeform 72"/>
            <p:cNvSpPr>
              <a:spLocks/>
            </p:cNvSpPr>
            <p:nvPr/>
          </p:nvSpPr>
          <p:spPr bwMode="auto">
            <a:xfrm>
              <a:off x="-2640013" y="3597275"/>
              <a:ext cx="20637" cy="3175"/>
            </a:xfrm>
            <a:custGeom>
              <a:avLst/>
              <a:gdLst>
                <a:gd name="T0" fmla="*/ 10 w 13"/>
                <a:gd name="T1" fmla="*/ 0 h 2"/>
                <a:gd name="T2" fmla="*/ 0 w 13"/>
                <a:gd name="T3" fmla="*/ 2 h 2"/>
                <a:gd name="T4" fmla="*/ 2 w 13"/>
                <a:gd name="T5" fmla="*/ 2 h 2"/>
                <a:gd name="T6" fmla="*/ 13 w 13"/>
                <a:gd name="T7" fmla="*/ 0 h 2"/>
                <a:gd name="T8" fmla="*/ 10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3" name="Freeform 73"/>
            <p:cNvSpPr>
              <a:spLocks/>
            </p:cNvSpPr>
            <p:nvPr/>
          </p:nvSpPr>
          <p:spPr bwMode="auto">
            <a:xfrm>
              <a:off x="-2479675" y="3619500"/>
              <a:ext cx="30162" cy="14288"/>
            </a:xfrm>
            <a:custGeom>
              <a:avLst/>
              <a:gdLst>
                <a:gd name="T0" fmla="*/ 0 w 19"/>
                <a:gd name="T1" fmla="*/ 9 h 9"/>
                <a:gd name="T2" fmla="*/ 0 w 19"/>
                <a:gd name="T3" fmla="*/ 9 h 9"/>
                <a:gd name="T4" fmla="*/ 4 w 19"/>
                <a:gd name="T5" fmla="*/ 7 h 9"/>
                <a:gd name="T6" fmla="*/ 6 w 19"/>
                <a:gd name="T7" fmla="*/ 7 h 9"/>
                <a:gd name="T8" fmla="*/ 15 w 19"/>
                <a:gd name="T9" fmla="*/ 3 h 9"/>
                <a:gd name="T10" fmla="*/ 5 w 19"/>
                <a:gd name="T11" fmla="*/ 9 h 9"/>
                <a:gd name="T12" fmla="*/ 5 w 19"/>
                <a:gd name="T13" fmla="*/ 9 h 9"/>
                <a:gd name="T14" fmla="*/ 11 w 19"/>
                <a:gd name="T15" fmla="*/ 6 h 9"/>
                <a:gd name="T16" fmla="*/ 16 w 19"/>
                <a:gd name="T17" fmla="*/ 3 h 9"/>
                <a:gd name="T18" fmla="*/ 17 w 19"/>
                <a:gd name="T19" fmla="*/ 2 h 9"/>
                <a:gd name="T20" fmla="*/ 19 w 19"/>
                <a:gd name="T21" fmla="*/ 0 h 9"/>
                <a:gd name="T22" fmla="*/ 17 w 19"/>
                <a:gd name="T23" fmla="*/ 0 h 9"/>
                <a:gd name="T24" fmla="*/ 17 w 19"/>
                <a:gd name="T25" fmla="*/ 0 h 9"/>
                <a:gd name="T26" fmla="*/ 0 w 19"/>
                <a:gd name="T27" fmla="*/ 9 h 9"/>
                <a:gd name="T28" fmla="*/ 0 w 1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15" y="3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4" name="Freeform 74"/>
            <p:cNvSpPr>
              <a:spLocks/>
            </p:cNvSpPr>
            <p:nvPr/>
          </p:nvSpPr>
          <p:spPr bwMode="auto">
            <a:xfrm>
              <a:off x="-3313113" y="33448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4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Freeform 75"/>
            <p:cNvSpPr>
              <a:spLocks/>
            </p:cNvSpPr>
            <p:nvPr/>
          </p:nvSpPr>
          <p:spPr bwMode="auto">
            <a:xfrm>
              <a:off x="-3151188" y="3486150"/>
              <a:ext cx="38100" cy="23813"/>
            </a:xfrm>
            <a:custGeom>
              <a:avLst/>
              <a:gdLst>
                <a:gd name="T0" fmla="*/ 17 w 24"/>
                <a:gd name="T1" fmla="*/ 13 h 15"/>
                <a:gd name="T2" fmla="*/ 17 w 24"/>
                <a:gd name="T3" fmla="*/ 13 h 15"/>
                <a:gd name="T4" fmla="*/ 16 w 24"/>
                <a:gd name="T5" fmla="*/ 11 h 15"/>
                <a:gd name="T6" fmla="*/ 19 w 24"/>
                <a:gd name="T7" fmla="*/ 13 h 15"/>
                <a:gd name="T8" fmla="*/ 24 w 24"/>
                <a:gd name="T9" fmla="*/ 15 h 15"/>
                <a:gd name="T10" fmla="*/ 24 w 24"/>
                <a:gd name="T11" fmla="*/ 15 h 15"/>
                <a:gd name="T12" fmla="*/ 2 w 24"/>
                <a:gd name="T13" fmla="*/ 0 h 15"/>
                <a:gd name="T14" fmla="*/ 2 w 24"/>
                <a:gd name="T15" fmla="*/ 0 h 15"/>
                <a:gd name="T16" fmla="*/ 1 w 24"/>
                <a:gd name="T17" fmla="*/ 0 h 15"/>
                <a:gd name="T18" fmla="*/ 0 w 24"/>
                <a:gd name="T19" fmla="*/ 0 h 15"/>
                <a:gd name="T20" fmla="*/ 0 w 24"/>
                <a:gd name="T21" fmla="*/ 0 h 15"/>
                <a:gd name="T22" fmla="*/ 17 w 24"/>
                <a:gd name="T23" fmla="*/ 13 h 15"/>
                <a:gd name="T24" fmla="*/ 17 w 24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5">
                  <a:moveTo>
                    <a:pt x="17" y="13"/>
                  </a:moveTo>
                  <a:lnTo>
                    <a:pt x="17" y="13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Freeform 76"/>
            <p:cNvSpPr>
              <a:spLocks/>
            </p:cNvSpPr>
            <p:nvPr/>
          </p:nvSpPr>
          <p:spPr bwMode="auto">
            <a:xfrm>
              <a:off x="-3167063" y="3471863"/>
              <a:ext cx="19050" cy="14288"/>
            </a:xfrm>
            <a:custGeom>
              <a:avLst/>
              <a:gdLst>
                <a:gd name="T0" fmla="*/ 7 w 12"/>
                <a:gd name="T1" fmla="*/ 3 h 9"/>
                <a:gd name="T2" fmla="*/ 7 w 12"/>
                <a:gd name="T3" fmla="*/ 3 h 9"/>
                <a:gd name="T4" fmla="*/ 0 w 12"/>
                <a:gd name="T5" fmla="*/ 0 h 9"/>
                <a:gd name="T6" fmla="*/ 0 w 12"/>
                <a:gd name="T7" fmla="*/ 0 h 9"/>
                <a:gd name="T8" fmla="*/ 12 w 12"/>
                <a:gd name="T9" fmla="*/ 9 h 9"/>
                <a:gd name="T10" fmla="*/ 12 w 12"/>
                <a:gd name="T11" fmla="*/ 9 h 9"/>
                <a:gd name="T12" fmla="*/ 11 w 12"/>
                <a:gd name="T13" fmla="*/ 7 h 9"/>
                <a:gd name="T14" fmla="*/ 7 w 12"/>
                <a:gd name="T15" fmla="*/ 3 h 9"/>
                <a:gd name="T16" fmla="*/ 7 w 1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Rectangle 77"/>
            <p:cNvSpPr>
              <a:spLocks noChangeArrowheads="1"/>
            </p:cNvSpPr>
            <p:nvPr/>
          </p:nvSpPr>
          <p:spPr bwMode="auto">
            <a:xfrm>
              <a:off x="-3438525" y="2886075"/>
              <a:ext cx="1587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Freeform 78"/>
            <p:cNvSpPr>
              <a:spLocks/>
            </p:cNvSpPr>
            <p:nvPr/>
          </p:nvSpPr>
          <p:spPr bwMode="auto">
            <a:xfrm>
              <a:off x="-3441700" y="2789238"/>
              <a:ext cx="41275" cy="282575"/>
            </a:xfrm>
            <a:custGeom>
              <a:avLst/>
              <a:gdLst>
                <a:gd name="T0" fmla="*/ 21 w 26"/>
                <a:gd name="T1" fmla="*/ 2 h 178"/>
                <a:gd name="T2" fmla="*/ 11 w 26"/>
                <a:gd name="T3" fmla="*/ 31 h 178"/>
                <a:gd name="T4" fmla="*/ 8 w 26"/>
                <a:gd name="T5" fmla="*/ 48 h 178"/>
                <a:gd name="T6" fmla="*/ 8 w 26"/>
                <a:gd name="T7" fmla="*/ 50 h 178"/>
                <a:gd name="T8" fmla="*/ 7 w 26"/>
                <a:gd name="T9" fmla="*/ 52 h 178"/>
                <a:gd name="T10" fmla="*/ 9 w 26"/>
                <a:gd name="T11" fmla="*/ 53 h 178"/>
                <a:gd name="T12" fmla="*/ 4 w 26"/>
                <a:gd name="T13" fmla="*/ 107 h 178"/>
                <a:gd name="T14" fmla="*/ 2 w 26"/>
                <a:gd name="T15" fmla="*/ 97 h 178"/>
                <a:gd name="T16" fmla="*/ 2 w 26"/>
                <a:gd name="T17" fmla="*/ 83 h 178"/>
                <a:gd name="T18" fmla="*/ 4 w 26"/>
                <a:gd name="T19" fmla="*/ 68 h 178"/>
                <a:gd name="T20" fmla="*/ 2 w 26"/>
                <a:gd name="T21" fmla="*/ 71 h 178"/>
                <a:gd name="T22" fmla="*/ 2 w 26"/>
                <a:gd name="T23" fmla="*/ 68 h 178"/>
                <a:gd name="T24" fmla="*/ 0 w 26"/>
                <a:gd name="T25" fmla="*/ 118 h 178"/>
                <a:gd name="T26" fmla="*/ 5 w 26"/>
                <a:gd name="T27" fmla="*/ 168 h 178"/>
                <a:gd name="T28" fmla="*/ 5 w 26"/>
                <a:gd name="T29" fmla="*/ 159 h 178"/>
                <a:gd name="T30" fmla="*/ 9 w 26"/>
                <a:gd name="T31" fmla="*/ 176 h 178"/>
                <a:gd name="T32" fmla="*/ 12 w 26"/>
                <a:gd name="T33" fmla="*/ 178 h 178"/>
                <a:gd name="T34" fmla="*/ 8 w 26"/>
                <a:gd name="T35" fmla="*/ 163 h 178"/>
                <a:gd name="T36" fmla="*/ 9 w 26"/>
                <a:gd name="T37" fmla="*/ 163 h 178"/>
                <a:gd name="T38" fmla="*/ 7 w 26"/>
                <a:gd name="T39" fmla="*/ 145 h 178"/>
                <a:gd name="T40" fmla="*/ 5 w 26"/>
                <a:gd name="T41" fmla="*/ 151 h 178"/>
                <a:gd name="T42" fmla="*/ 4 w 26"/>
                <a:gd name="T43" fmla="*/ 151 h 178"/>
                <a:gd name="T44" fmla="*/ 4 w 26"/>
                <a:gd name="T45" fmla="*/ 136 h 178"/>
                <a:gd name="T46" fmla="*/ 5 w 26"/>
                <a:gd name="T47" fmla="*/ 125 h 178"/>
                <a:gd name="T48" fmla="*/ 5 w 26"/>
                <a:gd name="T49" fmla="*/ 98 h 178"/>
                <a:gd name="T50" fmla="*/ 7 w 26"/>
                <a:gd name="T51" fmla="*/ 101 h 178"/>
                <a:gd name="T52" fmla="*/ 7 w 26"/>
                <a:gd name="T53" fmla="*/ 95 h 178"/>
                <a:gd name="T54" fmla="*/ 12 w 26"/>
                <a:gd name="T55" fmla="*/ 50 h 178"/>
                <a:gd name="T56" fmla="*/ 24 w 26"/>
                <a:gd name="T57" fmla="*/ 6 h 178"/>
                <a:gd name="T58" fmla="*/ 26 w 26"/>
                <a:gd name="T59" fmla="*/ 0 h 178"/>
                <a:gd name="T60" fmla="*/ 21 w 26"/>
                <a:gd name="T61" fmla="*/ 4 h 178"/>
                <a:gd name="T62" fmla="*/ 21 w 26"/>
                <a:gd name="T6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8">
                  <a:moveTo>
                    <a:pt x="21" y="2"/>
                  </a:moveTo>
                  <a:lnTo>
                    <a:pt x="21" y="2"/>
                  </a:lnTo>
                  <a:lnTo>
                    <a:pt x="15" y="17"/>
                  </a:lnTo>
                  <a:lnTo>
                    <a:pt x="11" y="3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7" y="6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2" y="8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5" y="159"/>
                  </a:lnTo>
                  <a:lnTo>
                    <a:pt x="7" y="166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5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5" y="13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73"/>
                  </a:lnTo>
                  <a:lnTo>
                    <a:pt x="12" y="50"/>
                  </a:lnTo>
                  <a:lnTo>
                    <a:pt x="17" y="2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Freeform 79"/>
            <p:cNvSpPr>
              <a:spLocks/>
            </p:cNvSpPr>
            <p:nvPr/>
          </p:nvSpPr>
          <p:spPr bwMode="auto">
            <a:xfrm>
              <a:off x="-3271838" y="2570163"/>
              <a:ext cx="31750" cy="3175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9 w 20"/>
                <a:gd name="T5" fmla="*/ 3 h 20"/>
                <a:gd name="T6" fmla="*/ 20 w 20"/>
                <a:gd name="T7" fmla="*/ 0 h 20"/>
                <a:gd name="T8" fmla="*/ 20 w 20"/>
                <a:gd name="T9" fmla="*/ 0 h 20"/>
                <a:gd name="T10" fmla="*/ 15 w 20"/>
                <a:gd name="T11" fmla="*/ 5 h 20"/>
                <a:gd name="T12" fmla="*/ 8 w 20"/>
                <a:gd name="T13" fmla="*/ 11 h 20"/>
                <a:gd name="T14" fmla="*/ 11 w 20"/>
                <a:gd name="T15" fmla="*/ 7 h 20"/>
                <a:gd name="T16" fmla="*/ 11 w 20"/>
                <a:gd name="T17" fmla="*/ 7 h 20"/>
                <a:gd name="T18" fmla="*/ 0 w 20"/>
                <a:gd name="T19" fmla="*/ 20 h 20"/>
                <a:gd name="T20" fmla="*/ 0 w 20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Freeform 80"/>
            <p:cNvSpPr>
              <a:spLocks/>
            </p:cNvSpPr>
            <p:nvPr/>
          </p:nvSpPr>
          <p:spPr bwMode="auto">
            <a:xfrm>
              <a:off x="-3297238" y="2598738"/>
              <a:ext cx="22225" cy="26988"/>
            </a:xfrm>
            <a:custGeom>
              <a:avLst/>
              <a:gdLst>
                <a:gd name="T0" fmla="*/ 14 w 14"/>
                <a:gd name="T1" fmla="*/ 0 h 17"/>
                <a:gd name="T2" fmla="*/ 14 w 14"/>
                <a:gd name="T3" fmla="*/ 0 h 17"/>
                <a:gd name="T4" fmla="*/ 12 w 14"/>
                <a:gd name="T5" fmla="*/ 1 h 17"/>
                <a:gd name="T6" fmla="*/ 8 w 14"/>
                <a:gd name="T7" fmla="*/ 5 h 17"/>
                <a:gd name="T8" fmla="*/ 0 w 14"/>
                <a:gd name="T9" fmla="*/ 13 h 17"/>
                <a:gd name="T10" fmla="*/ 2 w 14"/>
                <a:gd name="T11" fmla="*/ 17 h 17"/>
                <a:gd name="T12" fmla="*/ 2 w 14"/>
                <a:gd name="T13" fmla="*/ 17 h 17"/>
                <a:gd name="T14" fmla="*/ 8 w 14"/>
                <a:gd name="T15" fmla="*/ 11 h 17"/>
                <a:gd name="T16" fmla="*/ 8 w 14"/>
                <a:gd name="T17" fmla="*/ 8 h 17"/>
                <a:gd name="T18" fmla="*/ 6 w 14"/>
                <a:gd name="T19" fmla="*/ 8 h 17"/>
                <a:gd name="T20" fmla="*/ 4 w 14"/>
                <a:gd name="T21" fmla="*/ 11 h 17"/>
                <a:gd name="T22" fmla="*/ 4 w 14"/>
                <a:gd name="T23" fmla="*/ 11 h 17"/>
                <a:gd name="T24" fmla="*/ 8 w 14"/>
                <a:gd name="T25" fmla="*/ 5 h 17"/>
                <a:gd name="T26" fmla="*/ 10 w 14"/>
                <a:gd name="T27" fmla="*/ 4 h 17"/>
                <a:gd name="T28" fmla="*/ 12 w 14"/>
                <a:gd name="T29" fmla="*/ 4 h 17"/>
                <a:gd name="T30" fmla="*/ 14 w 14"/>
                <a:gd name="T31" fmla="*/ 0 h 17"/>
                <a:gd name="T32" fmla="*/ 14 w 1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Freeform 81"/>
            <p:cNvSpPr>
              <a:spLocks/>
            </p:cNvSpPr>
            <p:nvPr/>
          </p:nvSpPr>
          <p:spPr bwMode="auto">
            <a:xfrm>
              <a:off x="-3392488" y="2746375"/>
              <a:ext cx="6350" cy="12700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0 h 8"/>
                <a:gd name="T4" fmla="*/ 0 w 4"/>
                <a:gd name="T5" fmla="*/ 8 h 8"/>
                <a:gd name="T6" fmla="*/ 4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Freeform 82"/>
            <p:cNvSpPr>
              <a:spLocks/>
            </p:cNvSpPr>
            <p:nvPr/>
          </p:nvSpPr>
          <p:spPr bwMode="auto">
            <a:xfrm>
              <a:off x="-3386138" y="2733675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Freeform 83"/>
            <p:cNvSpPr>
              <a:spLocks/>
            </p:cNvSpPr>
            <p:nvPr/>
          </p:nvSpPr>
          <p:spPr bwMode="auto">
            <a:xfrm>
              <a:off x="-3367088" y="2701925"/>
              <a:ext cx="11112" cy="12700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7 w 7"/>
                <a:gd name="T7" fmla="*/ 0 h 8"/>
                <a:gd name="T8" fmla="*/ 7 w 7"/>
                <a:gd name="T9" fmla="*/ 0 h 8"/>
                <a:gd name="T10" fmla="*/ 0 w 7"/>
                <a:gd name="T11" fmla="*/ 8 h 8"/>
                <a:gd name="T12" fmla="*/ 0 w 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Freeform 84"/>
            <p:cNvSpPr>
              <a:spLocks/>
            </p:cNvSpPr>
            <p:nvPr/>
          </p:nvSpPr>
          <p:spPr bwMode="auto">
            <a:xfrm>
              <a:off x="-3378200" y="2711450"/>
              <a:ext cx="17462" cy="22225"/>
            </a:xfrm>
            <a:custGeom>
              <a:avLst/>
              <a:gdLst>
                <a:gd name="T0" fmla="*/ 11 w 11"/>
                <a:gd name="T1" fmla="*/ 0 h 14"/>
                <a:gd name="T2" fmla="*/ 7 w 11"/>
                <a:gd name="T3" fmla="*/ 2 h 14"/>
                <a:gd name="T4" fmla="*/ 7 w 11"/>
                <a:gd name="T5" fmla="*/ 2 h 14"/>
                <a:gd name="T6" fmla="*/ 0 w 11"/>
                <a:gd name="T7" fmla="*/ 14 h 14"/>
                <a:gd name="T8" fmla="*/ 0 w 11"/>
                <a:gd name="T9" fmla="*/ 14 h 14"/>
                <a:gd name="T10" fmla="*/ 2 w 11"/>
                <a:gd name="T11" fmla="*/ 13 h 14"/>
                <a:gd name="T12" fmla="*/ 4 w 11"/>
                <a:gd name="T13" fmla="*/ 11 h 14"/>
                <a:gd name="T14" fmla="*/ 11 w 11"/>
                <a:gd name="T15" fmla="*/ 0 h 14"/>
                <a:gd name="T16" fmla="*/ 11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Freeform 85"/>
            <p:cNvSpPr>
              <a:spLocks/>
            </p:cNvSpPr>
            <p:nvPr/>
          </p:nvSpPr>
          <p:spPr bwMode="auto">
            <a:xfrm>
              <a:off x="-3435350" y="3255963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4 w 4"/>
                <a:gd name="T5" fmla="*/ 7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86"/>
            <p:cNvSpPr>
              <a:spLocks/>
            </p:cNvSpPr>
            <p:nvPr/>
          </p:nvSpPr>
          <p:spPr bwMode="auto">
            <a:xfrm>
              <a:off x="-3495675" y="3143250"/>
              <a:ext cx="60325" cy="112713"/>
            </a:xfrm>
            <a:custGeom>
              <a:avLst/>
              <a:gdLst>
                <a:gd name="T0" fmla="*/ 23 w 38"/>
                <a:gd name="T1" fmla="*/ 48 h 71"/>
                <a:gd name="T2" fmla="*/ 23 w 38"/>
                <a:gd name="T3" fmla="*/ 48 h 71"/>
                <a:gd name="T4" fmla="*/ 22 w 38"/>
                <a:gd name="T5" fmla="*/ 46 h 71"/>
                <a:gd name="T6" fmla="*/ 20 w 38"/>
                <a:gd name="T7" fmla="*/ 43 h 71"/>
                <a:gd name="T8" fmla="*/ 19 w 38"/>
                <a:gd name="T9" fmla="*/ 42 h 71"/>
                <a:gd name="T10" fmla="*/ 19 w 38"/>
                <a:gd name="T11" fmla="*/ 44 h 71"/>
                <a:gd name="T12" fmla="*/ 19 w 38"/>
                <a:gd name="T13" fmla="*/ 44 h 71"/>
                <a:gd name="T14" fmla="*/ 23 w 38"/>
                <a:gd name="T15" fmla="*/ 52 h 71"/>
                <a:gd name="T16" fmla="*/ 24 w 38"/>
                <a:gd name="T17" fmla="*/ 52 h 71"/>
                <a:gd name="T18" fmla="*/ 24 w 38"/>
                <a:gd name="T19" fmla="*/ 51 h 71"/>
                <a:gd name="T20" fmla="*/ 24 w 38"/>
                <a:gd name="T21" fmla="*/ 51 h 71"/>
                <a:gd name="T22" fmla="*/ 32 w 38"/>
                <a:gd name="T23" fmla="*/ 63 h 71"/>
                <a:gd name="T24" fmla="*/ 38 w 38"/>
                <a:gd name="T25" fmla="*/ 71 h 71"/>
                <a:gd name="T26" fmla="*/ 38 w 38"/>
                <a:gd name="T27" fmla="*/ 71 h 71"/>
                <a:gd name="T28" fmla="*/ 32 w 38"/>
                <a:gd name="T29" fmla="*/ 58 h 71"/>
                <a:gd name="T30" fmla="*/ 24 w 38"/>
                <a:gd name="T31" fmla="*/ 40 h 71"/>
                <a:gd name="T32" fmla="*/ 11 w 38"/>
                <a:gd name="T33" fmla="*/ 5 h 71"/>
                <a:gd name="T34" fmla="*/ 11 w 38"/>
                <a:gd name="T35" fmla="*/ 5 h 71"/>
                <a:gd name="T36" fmla="*/ 7 w 38"/>
                <a:gd name="T37" fmla="*/ 1 h 71"/>
                <a:gd name="T38" fmla="*/ 5 w 38"/>
                <a:gd name="T39" fmla="*/ 0 h 71"/>
                <a:gd name="T40" fmla="*/ 5 w 38"/>
                <a:gd name="T41" fmla="*/ 1 h 71"/>
                <a:gd name="T42" fmla="*/ 3 w 38"/>
                <a:gd name="T43" fmla="*/ 2 h 71"/>
                <a:gd name="T44" fmla="*/ 0 w 38"/>
                <a:gd name="T45" fmla="*/ 4 h 71"/>
                <a:gd name="T46" fmla="*/ 0 w 38"/>
                <a:gd name="T47" fmla="*/ 4 h 71"/>
                <a:gd name="T48" fmla="*/ 1 w 38"/>
                <a:gd name="T49" fmla="*/ 9 h 71"/>
                <a:gd name="T50" fmla="*/ 5 w 38"/>
                <a:gd name="T51" fmla="*/ 20 h 71"/>
                <a:gd name="T52" fmla="*/ 9 w 38"/>
                <a:gd name="T53" fmla="*/ 31 h 71"/>
                <a:gd name="T54" fmla="*/ 11 w 38"/>
                <a:gd name="T55" fmla="*/ 33 h 71"/>
                <a:gd name="T56" fmla="*/ 12 w 38"/>
                <a:gd name="T57" fmla="*/ 35 h 71"/>
                <a:gd name="T58" fmla="*/ 12 w 38"/>
                <a:gd name="T59" fmla="*/ 35 h 71"/>
                <a:gd name="T60" fmla="*/ 11 w 38"/>
                <a:gd name="T61" fmla="*/ 32 h 71"/>
                <a:gd name="T62" fmla="*/ 12 w 38"/>
                <a:gd name="T63" fmla="*/ 32 h 71"/>
                <a:gd name="T64" fmla="*/ 13 w 38"/>
                <a:gd name="T65" fmla="*/ 36 h 71"/>
                <a:gd name="T66" fmla="*/ 15 w 38"/>
                <a:gd name="T67" fmla="*/ 38 h 71"/>
                <a:gd name="T68" fmla="*/ 12 w 38"/>
                <a:gd name="T69" fmla="*/ 28 h 71"/>
                <a:gd name="T70" fmla="*/ 12 w 38"/>
                <a:gd name="T71" fmla="*/ 28 h 71"/>
                <a:gd name="T72" fmla="*/ 12 w 38"/>
                <a:gd name="T73" fmla="*/ 28 h 71"/>
                <a:gd name="T74" fmla="*/ 13 w 38"/>
                <a:gd name="T75" fmla="*/ 28 h 71"/>
                <a:gd name="T76" fmla="*/ 16 w 38"/>
                <a:gd name="T77" fmla="*/ 32 h 71"/>
                <a:gd name="T78" fmla="*/ 23 w 38"/>
                <a:gd name="T79" fmla="*/ 48 h 71"/>
                <a:gd name="T80" fmla="*/ 23 w 38"/>
                <a:gd name="T8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71">
                  <a:moveTo>
                    <a:pt x="23" y="48"/>
                  </a:moveTo>
                  <a:lnTo>
                    <a:pt x="23" y="48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6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58"/>
                  </a:lnTo>
                  <a:lnTo>
                    <a:pt x="24" y="4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Freeform 87"/>
            <p:cNvSpPr>
              <a:spLocks/>
            </p:cNvSpPr>
            <p:nvPr/>
          </p:nvSpPr>
          <p:spPr bwMode="auto">
            <a:xfrm>
              <a:off x="-3468688" y="3235325"/>
              <a:ext cx="9525" cy="1746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11 h 11"/>
                <a:gd name="T4" fmla="*/ 5 w 6"/>
                <a:gd name="T5" fmla="*/ 9 h 11"/>
                <a:gd name="T6" fmla="*/ 3 w 6"/>
                <a:gd name="T7" fmla="*/ 7 h 11"/>
                <a:gd name="T8" fmla="*/ 0 w 6"/>
                <a:gd name="T9" fmla="*/ 0 h 11"/>
                <a:gd name="T10" fmla="*/ 0 w 6"/>
                <a:gd name="T11" fmla="*/ 0 h 11"/>
                <a:gd name="T12" fmla="*/ 6 w 6"/>
                <a:gd name="T13" fmla="*/ 11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88"/>
            <p:cNvSpPr>
              <a:spLocks/>
            </p:cNvSpPr>
            <p:nvPr/>
          </p:nvSpPr>
          <p:spPr bwMode="auto">
            <a:xfrm>
              <a:off x="-3319463" y="2641600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3 w 7"/>
                <a:gd name="T9" fmla="*/ 5 h 7"/>
                <a:gd name="T10" fmla="*/ 7 w 7"/>
                <a:gd name="T11" fmla="*/ 0 h 7"/>
                <a:gd name="T12" fmla="*/ 7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Freeform 89"/>
            <p:cNvSpPr>
              <a:spLocks/>
            </p:cNvSpPr>
            <p:nvPr/>
          </p:nvSpPr>
          <p:spPr bwMode="auto">
            <a:xfrm>
              <a:off x="-2955925" y="2438400"/>
              <a:ext cx="11112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0" name="Freeform 90"/>
            <p:cNvSpPr>
              <a:spLocks/>
            </p:cNvSpPr>
            <p:nvPr/>
          </p:nvSpPr>
          <p:spPr bwMode="auto">
            <a:xfrm>
              <a:off x="-2797175" y="2381250"/>
              <a:ext cx="52387" cy="1588"/>
            </a:xfrm>
            <a:custGeom>
              <a:avLst/>
              <a:gdLst>
                <a:gd name="T0" fmla="*/ 33 w 33"/>
                <a:gd name="T1" fmla="*/ 1 h 1"/>
                <a:gd name="T2" fmla="*/ 33 w 33"/>
                <a:gd name="T3" fmla="*/ 1 h 1"/>
                <a:gd name="T4" fmla="*/ 15 w 33"/>
                <a:gd name="T5" fmla="*/ 0 h 1"/>
                <a:gd name="T6" fmla="*/ 0 w 33"/>
                <a:gd name="T7" fmla="*/ 0 h 1"/>
                <a:gd name="T8" fmla="*/ 0 w 33"/>
                <a:gd name="T9" fmla="*/ 0 h 1"/>
                <a:gd name="T10" fmla="*/ 13 w 33"/>
                <a:gd name="T11" fmla="*/ 1 h 1"/>
                <a:gd name="T12" fmla="*/ 25 w 33"/>
                <a:gd name="T13" fmla="*/ 1 h 1"/>
                <a:gd name="T14" fmla="*/ 23 w 33"/>
                <a:gd name="T15" fmla="*/ 1 h 1"/>
                <a:gd name="T16" fmla="*/ 33 w 3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">
                  <a:moveTo>
                    <a:pt x="33" y="1"/>
                  </a:moveTo>
                  <a:lnTo>
                    <a:pt x="33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1" name="Gruppieren 205"/>
          <p:cNvGrpSpPr>
            <a:grpSpLocks noChangeAspect="1"/>
          </p:cNvGrpSpPr>
          <p:nvPr/>
        </p:nvGrpSpPr>
        <p:grpSpPr>
          <a:xfrm>
            <a:off x="6124869" y="3881954"/>
            <a:ext cx="646424" cy="326533"/>
            <a:chOff x="-3500438" y="2281238"/>
            <a:chExt cx="1465262" cy="1412875"/>
          </a:xfrm>
          <a:solidFill>
            <a:schemeClr val="accent5"/>
          </a:solidFill>
        </p:grpSpPr>
        <p:sp>
          <p:nvSpPr>
            <p:cNvPr id="312" name="Freeform 6"/>
            <p:cNvSpPr>
              <a:spLocks/>
            </p:cNvSpPr>
            <p:nvPr/>
          </p:nvSpPr>
          <p:spPr bwMode="auto">
            <a:xfrm>
              <a:off x="-3251200" y="2341563"/>
              <a:ext cx="123825" cy="33338"/>
            </a:xfrm>
            <a:custGeom>
              <a:avLst/>
              <a:gdLst>
                <a:gd name="T0" fmla="*/ 26 w 78"/>
                <a:gd name="T1" fmla="*/ 14 h 21"/>
                <a:gd name="T2" fmla="*/ 25 w 78"/>
                <a:gd name="T3" fmla="*/ 15 h 21"/>
                <a:gd name="T4" fmla="*/ 25 w 78"/>
                <a:gd name="T5" fmla="*/ 15 h 21"/>
                <a:gd name="T6" fmla="*/ 37 w 78"/>
                <a:gd name="T7" fmla="*/ 11 h 21"/>
                <a:gd name="T8" fmla="*/ 48 w 78"/>
                <a:gd name="T9" fmla="*/ 10 h 21"/>
                <a:gd name="T10" fmla="*/ 48 w 78"/>
                <a:gd name="T11" fmla="*/ 10 h 21"/>
                <a:gd name="T12" fmla="*/ 46 w 78"/>
                <a:gd name="T13" fmla="*/ 11 h 21"/>
                <a:gd name="T14" fmla="*/ 42 w 78"/>
                <a:gd name="T15" fmla="*/ 13 h 21"/>
                <a:gd name="T16" fmla="*/ 42 w 78"/>
                <a:gd name="T17" fmla="*/ 13 h 21"/>
                <a:gd name="T18" fmla="*/ 59 w 78"/>
                <a:gd name="T19" fmla="*/ 9 h 21"/>
                <a:gd name="T20" fmla="*/ 63 w 78"/>
                <a:gd name="T21" fmla="*/ 6 h 21"/>
                <a:gd name="T22" fmla="*/ 65 w 78"/>
                <a:gd name="T23" fmla="*/ 3 h 21"/>
                <a:gd name="T24" fmla="*/ 78 w 78"/>
                <a:gd name="T25" fmla="*/ 0 h 21"/>
                <a:gd name="T26" fmla="*/ 78 w 78"/>
                <a:gd name="T27" fmla="*/ 0 h 21"/>
                <a:gd name="T28" fmla="*/ 71 w 78"/>
                <a:gd name="T29" fmla="*/ 2 h 21"/>
                <a:gd name="T30" fmla="*/ 71 w 78"/>
                <a:gd name="T31" fmla="*/ 2 h 21"/>
                <a:gd name="T32" fmla="*/ 63 w 78"/>
                <a:gd name="T33" fmla="*/ 2 h 21"/>
                <a:gd name="T34" fmla="*/ 60 w 78"/>
                <a:gd name="T35" fmla="*/ 2 h 21"/>
                <a:gd name="T36" fmla="*/ 60 w 78"/>
                <a:gd name="T37" fmla="*/ 2 h 21"/>
                <a:gd name="T38" fmla="*/ 60 w 78"/>
                <a:gd name="T39" fmla="*/ 2 h 21"/>
                <a:gd name="T40" fmla="*/ 49 w 78"/>
                <a:gd name="T41" fmla="*/ 4 h 21"/>
                <a:gd name="T42" fmla="*/ 46 w 78"/>
                <a:gd name="T43" fmla="*/ 6 h 21"/>
                <a:gd name="T44" fmla="*/ 45 w 78"/>
                <a:gd name="T45" fmla="*/ 7 h 21"/>
                <a:gd name="T46" fmla="*/ 45 w 78"/>
                <a:gd name="T47" fmla="*/ 7 h 21"/>
                <a:gd name="T48" fmla="*/ 40 w 78"/>
                <a:gd name="T49" fmla="*/ 9 h 21"/>
                <a:gd name="T50" fmla="*/ 34 w 78"/>
                <a:gd name="T51" fmla="*/ 10 h 21"/>
                <a:gd name="T52" fmla="*/ 33 w 78"/>
                <a:gd name="T53" fmla="*/ 10 h 21"/>
                <a:gd name="T54" fmla="*/ 37 w 78"/>
                <a:gd name="T55" fmla="*/ 7 h 21"/>
                <a:gd name="T56" fmla="*/ 13 w 78"/>
                <a:gd name="T57" fmla="*/ 15 h 21"/>
                <a:gd name="T58" fmla="*/ 28 w 78"/>
                <a:gd name="T59" fmla="*/ 11 h 21"/>
                <a:gd name="T60" fmla="*/ 28 w 78"/>
                <a:gd name="T61" fmla="*/ 11 h 21"/>
                <a:gd name="T62" fmla="*/ 22 w 78"/>
                <a:gd name="T63" fmla="*/ 14 h 21"/>
                <a:gd name="T64" fmla="*/ 14 w 78"/>
                <a:gd name="T65" fmla="*/ 17 h 21"/>
                <a:gd name="T66" fmla="*/ 6 w 78"/>
                <a:gd name="T67" fmla="*/ 18 h 21"/>
                <a:gd name="T68" fmla="*/ 0 w 78"/>
                <a:gd name="T69" fmla="*/ 21 h 21"/>
                <a:gd name="T70" fmla="*/ 26 w 78"/>
                <a:gd name="T7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21">
                  <a:moveTo>
                    <a:pt x="26" y="14"/>
                  </a:moveTo>
                  <a:lnTo>
                    <a:pt x="25" y="15"/>
                  </a:lnTo>
                  <a:lnTo>
                    <a:pt x="25" y="15"/>
                  </a:lnTo>
                  <a:lnTo>
                    <a:pt x="37" y="11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5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7" y="7"/>
                  </a:lnTo>
                  <a:lnTo>
                    <a:pt x="13" y="1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4"/>
                  </a:lnTo>
                  <a:lnTo>
                    <a:pt x="14" y="17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" name="Freeform 7"/>
            <p:cNvSpPr>
              <a:spLocks/>
            </p:cNvSpPr>
            <p:nvPr/>
          </p:nvSpPr>
          <p:spPr bwMode="auto">
            <a:xfrm>
              <a:off x="-3132138" y="2322513"/>
              <a:ext cx="114300" cy="30163"/>
            </a:xfrm>
            <a:custGeom>
              <a:avLst/>
              <a:gdLst>
                <a:gd name="T0" fmla="*/ 8 w 72"/>
                <a:gd name="T1" fmla="*/ 14 h 19"/>
                <a:gd name="T2" fmla="*/ 8 w 72"/>
                <a:gd name="T3" fmla="*/ 14 h 19"/>
                <a:gd name="T4" fmla="*/ 15 w 72"/>
                <a:gd name="T5" fmla="*/ 12 h 19"/>
                <a:gd name="T6" fmla="*/ 22 w 72"/>
                <a:gd name="T7" fmla="*/ 12 h 19"/>
                <a:gd name="T8" fmla="*/ 0 w 72"/>
                <a:gd name="T9" fmla="*/ 19 h 19"/>
                <a:gd name="T10" fmla="*/ 0 w 72"/>
                <a:gd name="T11" fmla="*/ 19 h 19"/>
                <a:gd name="T12" fmla="*/ 8 w 72"/>
                <a:gd name="T13" fmla="*/ 19 h 19"/>
                <a:gd name="T14" fmla="*/ 19 w 72"/>
                <a:gd name="T15" fmla="*/ 18 h 19"/>
                <a:gd name="T16" fmla="*/ 30 w 72"/>
                <a:gd name="T17" fmla="*/ 16 h 19"/>
                <a:gd name="T18" fmla="*/ 38 w 72"/>
                <a:gd name="T19" fmla="*/ 15 h 19"/>
                <a:gd name="T20" fmla="*/ 38 w 72"/>
                <a:gd name="T21" fmla="*/ 15 h 19"/>
                <a:gd name="T22" fmla="*/ 34 w 72"/>
                <a:gd name="T23" fmla="*/ 15 h 19"/>
                <a:gd name="T24" fmla="*/ 35 w 72"/>
                <a:gd name="T25" fmla="*/ 14 h 19"/>
                <a:gd name="T26" fmla="*/ 34 w 72"/>
                <a:gd name="T27" fmla="*/ 14 h 19"/>
                <a:gd name="T28" fmla="*/ 24 w 72"/>
                <a:gd name="T29" fmla="*/ 14 h 19"/>
                <a:gd name="T30" fmla="*/ 37 w 72"/>
                <a:gd name="T31" fmla="*/ 10 h 19"/>
                <a:gd name="T32" fmla="*/ 56 w 72"/>
                <a:gd name="T33" fmla="*/ 8 h 19"/>
                <a:gd name="T34" fmla="*/ 56 w 72"/>
                <a:gd name="T35" fmla="*/ 8 h 19"/>
                <a:gd name="T36" fmla="*/ 61 w 72"/>
                <a:gd name="T37" fmla="*/ 6 h 19"/>
                <a:gd name="T38" fmla="*/ 64 w 72"/>
                <a:gd name="T39" fmla="*/ 4 h 19"/>
                <a:gd name="T40" fmla="*/ 60 w 72"/>
                <a:gd name="T41" fmla="*/ 4 h 19"/>
                <a:gd name="T42" fmla="*/ 60 w 72"/>
                <a:gd name="T43" fmla="*/ 4 h 19"/>
                <a:gd name="T44" fmla="*/ 51 w 72"/>
                <a:gd name="T45" fmla="*/ 6 h 19"/>
                <a:gd name="T46" fmla="*/ 51 w 72"/>
                <a:gd name="T47" fmla="*/ 6 h 19"/>
                <a:gd name="T48" fmla="*/ 56 w 72"/>
                <a:gd name="T49" fmla="*/ 4 h 19"/>
                <a:gd name="T50" fmla="*/ 64 w 72"/>
                <a:gd name="T51" fmla="*/ 3 h 19"/>
                <a:gd name="T52" fmla="*/ 70 w 72"/>
                <a:gd name="T53" fmla="*/ 2 h 19"/>
                <a:gd name="T54" fmla="*/ 72 w 72"/>
                <a:gd name="T55" fmla="*/ 2 h 19"/>
                <a:gd name="T56" fmla="*/ 72 w 72"/>
                <a:gd name="T57" fmla="*/ 0 h 19"/>
                <a:gd name="T58" fmla="*/ 72 w 72"/>
                <a:gd name="T59" fmla="*/ 0 h 19"/>
                <a:gd name="T60" fmla="*/ 56 w 72"/>
                <a:gd name="T61" fmla="*/ 3 h 19"/>
                <a:gd name="T62" fmla="*/ 45 w 72"/>
                <a:gd name="T63" fmla="*/ 6 h 19"/>
                <a:gd name="T64" fmla="*/ 45 w 72"/>
                <a:gd name="T65" fmla="*/ 6 h 19"/>
                <a:gd name="T66" fmla="*/ 14 w 72"/>
                <a:gd name="T67" fmla="*/ 8 h 19"/>
                <a:gd name="T68" fmla="*/ 14 w 72"/>
                <a:gd name="T69" fmla="*/ 8 h 19"/>
                <a:gd name="T70" fmla="*/ 8 w 72"/>
                <a:gd name="T71" fmla="*/ 10 h 19"/>
                <a:gd name="T72" fmla="*/ 4 w 72"/>
                <a:gd name="T73" fmla="*/ 12 h 19"/>
                <a:gd name="T74" fmla="*/ 7 w 72"/>
                <a:gd name="T75" fmla="*/ 11 h 19"/>
                <a:gd name="T76" fmla="*/ 8 w 72"/>
                <a:gd name="T7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19">
                  <a:moveTo>
                    <a:pt x="8" y="14"/>
                  </a:moveTo>
                  <a:lnTo>
                    <a:pt x="8" y="14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9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3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6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7" y="11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" name="Freeform 8"/>
            <p:cNvSpPr>
              <a:spLocks/>
            </p:cNvSpPr>
            <p:nvPr/>
          </p:nvSpPr>
          <p:spPr bwMode="auto">
            <a:xfrm>
              <a:off x="-2833688" y="2382838"/>
              <a:ext cx="11112" cy="1588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1 h 1"/>
                <a:gd name="T8" fmla="*/ 0 w 7"/>
                <a:gd name="T9" fmla="*/ 1 h 1"/>
                <a:gd name="T10" fmla="*/ 0 w 7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" name="Freeform 9"/>
            <p:cNvSpPr>
              <a:spLocks/>
            </p:cNvSpPr>
            <p:nvPr/>
          </p:nvSpPr>
          <p:spPr bwMode="auto">
            <a:xfrm>
              <a:off x="-3308350" y="2601913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" name="Freeform 10"/>
            <p:cNvSpPr>
              <a:spLocks/>
            </p:cNvSpPr>
            <p:nvPr/>
          </p:nvSpPr>
          <p:spPr bwMode="auto">
            <a:xfrm>
              <a:off x="-2138363" y="31988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8 h 8"/>
                <a:gd name="T10" fmla="*/ 0 w 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" name="Freeform 11"/>
            <p:cNvSpPr>
              <a:spLocks/>
            </p:cNvSpPr>
            <p:nvPr/>
          </p:nvSpPr>
          <p:spPr bwMode="auto">
            <a:xfrm>
              <a:off x="-2722563" y="2341563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" name="Freeform 12"/>
            <p:cNvSpPr>
              <a:spLocks/>
            </p:cNvSpPr>
            <p:nvPr/>
          </p:nvSpPr>
          <p:spPr bwMode="auto">
            <a:xfrm>
              <a:off x="-2139950" y="3211513"/>
              <a:ext cx="1587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" name="Freeform 13"/>
            <p:cNvSpPr>
              <a:spLocks/>
            </p:cNvSpPr>
            <p:nvPr/>
          </p:nvSpPr>
          <p:spPr bwMode="auto">
            <a:xfrm>
              <a:off x="-2325688" y="3463925"/>
              <a:ext cx="4762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0" name="Freeform 14"/>
            <p:cNvSpPr>
              <a:spLocks/>
            </p:cNvSpPr>
            <p:nvPr/>
          </p:nvSpPr>
          <p:spPr bwMode="auto">
            <a:xfrm>
              <a:off x="-2628900" y="36052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1" name="Rectangle 15"/>
            <p:cNvSpPr>
              <a:spLocks noChangeArrowheads="1"/>
            </p:cNvSpPr>
            <p:nvPr/>
          </p:nvSpPr>
          <p:spPr bwMode="auto">
            <a:xfrm>
              <a:off x="-2933700" y="2314575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2" name="Freeform 16"/>
            <p:cNvSpPr>
              <a:spLocks/>
            </p:cNvSpPr>
            <p:nvPr/>
          </p:nvSpPr>
          <p:spPr bwMode="auto">
            <a:xfrm>
              <a:off x="-2979738" y="23225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0 w 8"/>
                <a:gd name="T5" fmla="*/ 2 h 2"/>
                <a:gd name="T6" fmla="*/ 8 w 8"/>
                <a:gd name="T7" fmla="*/ 0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3" name="Freeform 17"/>
            <p:cNvSpPr>
              <a:spLocks/>
            </p:cNvSpPr>
            <p:nvPr/>
          </p:nvSpPr>
          <p:spPr bwMode="auto">
            <a:xfrm>
              <a:off x="-2871788" y="2281238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4" name="Freeform 18"/>
            <p:cNvSpPr>
              <a:spLocks/>
            </p:cNvSpPr>
            <p:nvPr/>
          </p:nvSpPr>
          <p:spPr bwMode="auto">
            <a:xfrm>
              <a:off x="-2163763" y="266065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5" name="Freeform 19"/>
            <p:cNvSpPr>
              <a:spLocks/>
            </p:cNvSpPr>
            <p:nvPr/>
          </p:nvSpPr>
          <p:spPr bwMode="auto">
            <a:xfrm>
              <a:off x="-3043238" y="2322513"/>
              <a:ext cx="109537" cy="22225"/>
            </a:xfrm>
            <a:custGeom>
              <a:avLst/>
              <a:gdLst>
                <a:gd name="T0" fmla="*/ 33 w 69"/>
                <a:gd name="T1" fmla="*/ 0 h 14"/>
                <a:gd name="T2" fmla="*/ 33 w 69"/>
                <a:gd name="T3" fmla="*/ 0 h 14"/>
                <a:gd name="T4" fmla="*/ 20 w 69"/>
                <a:gd name="T5" fmla="*/ 4 h 14"/>
                <a:gd name="T6" fmla="*/ 17 w 69"/>
                <a:gd name="T7" fmla="*/ 4 h 14"/>
                <a:gd name="T8" fmla="*/ 28 w 69"/>
                <a:gd name="T9" fmla="*/ 4 h 14"/>
                <a:gd name="T10" fmla="*/ 28 w 69"/>
                <a:gd name="T11" fmla="*/ 4 h 14"/>
                <a:gd name="T12" fmla="*/ 24 w 69"/>
                <a:gd name="T13" fmla="*/ 6 h 14"/>
                <a:gd name="T14" fmla="*/ 17 w 69"/>
                <a:gd name="T15" fmla="*/ 7 h 14"/>
                <a:gd name="T16" fmla="*/ 2 w 69"/>
                <a:gd name="T17" fmla="*/ 8 h 14"/>
                <a:gd name="T18" fmla="*/ 2 w 69"/>
                <a:gd name="T19" fmla="*/ 8 h 14"/>
                <a:gd name="T20" fmla="*/ 4 w 69"/>
                <a:gd name="T21" fmla="*/ 8 h 14"/>
                <a:gd name="T22" fmla="*/ 4 w 69"/>
                <a:gd name="T23" fmla="*/ 10 h 14"/>
                <a:gd name="T24" fmla="*/ 2 w 69"/>
                <a:gd name="T25" fmla="*/ 10 h 14"/>
                <a:gd name="T26" fmla="*/ 1 w 69"/>
                <a:gd name="T27" fmla="*/ 11 h 14"/>
                <a:gd name="T28" fmla="*/ 1 w 69"/>
                <a:gd name="T29" fmla="*/ 11 h 14"/>
                <a:gd name="T30" fmla="*/ 8 w 69"/>
                <a:gd name="T31" fmla="*/ 10 h 14"/>
                <a:gd name="T32" fmla="*/ 16 w 69"/>
                <a:gd name="T33" fmla="*/ 8 h 14"/>
                <a:gd name="T34" fmla="*/ 16 w 69"/>
                <a:gd name="T35" fmla="*/ 8 h 14"/>
                <a:gd name="T36" fmla="*/ 16 w 69"/>
                <a:gd name="T37" fmla="*/ 8 h 14"/>
                <a:gd name="T38" fmla="*/ 16 w 69"/>
                <a:gd name="T39" fmla="*/ 10 h 14"/>
                <a:gd name="T40" fmla="*/ 13 w 69"/>
                <a:gd name="T41" fmla="*/ 10 h 14"/>
                <a:gd name="T42" fmla="*/ 2 w 69"/>
                <a:gd name="T43" fmla="*/ 11 h 14"/>
                <a:gd name="T44" fmla="*/ 2 w 69"/>
                <a:gd name="T45" fmla="*/ 11 h 14"/>
                <a:gd name="T46" fmla="*/ 5 w 69"/>
                <a:gd name="T47" fmla="*/ 12 h 14"/>
                <a:gd name="T48" fmla="*/ 1 w 69"/>
                <a:gd name="T49" fmla="*/ 14 h 14"/>
                <a:gd name="T50" fmla="*/ 0 w 69"/>
                <a:gd name="T51" fmla="*/ 14 h 14"/>
                <a:gd name="T52" fmla="*/ 4 w 69"/>
                <a:gd name="T53" fmla="*/ 14 h 14"/>
                <a:gd name="T54" fmla="*/ 4 w 69"/>
                <a:gd name="T55" fmla="*/ 14 h 14"/>
                <a:gd name="T56" fmla="*/ 39 w 69"/>
                <a:gd name="T57" fmla="*/ 10 h 14"/>
                <a:gd name="T58" fmla="*/ 69 w 69"/>
                <a:gd name="T59" fmla="*/ 4 h 14"/>
                <a:gd name="T60" fmla="*/ 69 w 69"/>
                <a:gd name="T61" fmla="*/ 4 h 14"/>
                <a:gd name="T62" fmla="*/ 44 w 69"/>
                <a:gd name="T63" fmla="*/ 6 h 14"/>
                <a:gd name="T64" fmla="*/ 23 w 69"/>
                <a:gd name="T65" fmla="*/ 7 h 14"/>
                <a:gd name="T66" fmla="*/ 28 w 69"/>
                <a:gd name="T67" fmla="*/ 4 h 14"/>
                <a:gd name="T68" fmla="*/ 28 w 69"/>
                <a:gd name="T69" fmla="*/ 4 h 14"/>
                <a:gd name="T70" fmla="*/ 47 w 69"/>
                <a:gd name="T71" fmla="*/ 4 h 14"/>
                <a:gd name="T72" fmla="*/ 65 w 69"/>
                <a:gd name="T73" fmla="*/ 3 h 14"/>
                <a:gd name="T74" fmla="*/ 65 w 69"/>
                <a:gd name="T75" fmla="*/ 3 h 14"/>
                <a:gd name="T76" fmla="*/ 33 w 69"/>
                <a:gd name="T77" fmla="*/ 4 h 14"/>
                <a:gd name="T78" fmla="*/ 33 w 69"/>
                <a:gd name="T79" fmla="*/ 4 h 14"/>
                <a:gd name="T80" fmla="*/ 27 w 69"/>
                <a:gd name="T81" fmla="*/ 3 h 14"/>
                <a:gd name="T82" fmla="*/ 27 w 69"/>
                <a:gd name="T83" fmla="*/ 3 h 14"/>
                <a:gd name="T84" fmla="*/ 27 w 69"/>
                <a:gd name="T85" fmla="*/ 3 h 14"/>
                <a:gd name="T86" fmla="*/ 40 w 69"/>
                <a:gd name="T87" fmla="*/ 2 h 14"/>
                <a:gd name="T88" fmla="*/ 40 w 69"/>
                <a:gd name="T89" fmla="*/ 2 h 14"/>
                <a:gd name="T90" fmla="*/ 33 w 69"/>
                <a:gd name="T91" fmla="*/ 0 h 14"/>
                <a:gd name="T92" fmla="*/ 33 w 69"/>
                <a:gd name="T9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14">
                  <a:moveTo>
                    <a:pt x="33" y="0"/>
                  </a:moveTo>
                  <a:lnTo>
                    <a:pt x="33" y="0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17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8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9" y="1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4" y="6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47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6" name="Freeform 20"/>
            <p:cNvSpPr>
              <a:spLocks/>
            </p:cNvSpPr>
            <p:nvPr/>
          </p:nvSpPr>
          <p:spPr bwMode="auto">
            <a:xfrm>
              <a:off x="-2960688" y="2292350"/>
              <a:ext cx="4762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" name="Freeform 21"/>
            <p:cNvSpPr>
              <a:spLocks/>
            </p:cNvSpPr>
            <p:nvPr/>
          </p:nvSpPr>
          <p:spPr bwMode="auto">
            <a:xfrm>
              <a:off x="-2490788" y="3562350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8" name="Freeform 22"/>
            <p:cNvSpPr>
              <a:spLocks/>
            </p:cNvSpPr>
            <p:nvPr/>
          </p:nvSpPr>
          <p:spPr bwMode="auto">
            <a:xfrm>
              <a:off x="-2098675" y="3273425"/>
              <a:ext cx="1587" cy="476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9" name="Freeform 23"/>
            <p:cNvSpPr>
              <a:spLocks/>
            </p:cNvSpPr>
            <p:nvPr/>
          </p:nvSpPr>
          <p:spPr bwMode="auto">
            <a:xfrm>
              <a:off x="-2495550" y="3640138"/>
              <a:ext cx="4762" cy="15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3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0" name="Freeform 24"/>
            <p:cNvSpPr>
              <a:spLocks noEditPoints="1"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73 w 923"/>
                <a:gd name="T1" fmla="*/ 788 h 890"/>
                <a:gd name="T2" fmla="*/ 551 w 923"/>
                <a:gd name="T3" fmla="*/ 833 h 890"/>
                <a:gd name="T4" fmla="*/ 473 w 923"/>
                <a:gd name="T5" fmla="*/ 842 h 890"/>
                <a:gd name="T6" fmla="*/ 439 w 923"/>
                <a:gd name="T7" fmla="*/ 837 h 890"/>
                <a:gd name="T8" fmla="*/ 342 w 923"/>
                <a:gd name="T9" fmla="*/ 818 h 890"/>
                <a:gd name="T10" fmla="*/ 221 w 923"/>
                <a:gd name="T11" fmla="*/ 763 h 890"/>
                <a:gd name="T12" fmla="*/ 313 w 923"/>
                <a:gd name="T13" fmla="*/ 818 h 890"/>
                <a:gd name="T14" fmla="*/ 338 w 923"/>
                <a:gd name="T15" fmla="*/ 826 h 890"/>
                <a:gd name="T16" fmla="*/ 216 w 923"/>
                <a:gd name="T17" fmla="*/ 768 h 890"/>
                <a:gd name="T18" fmla="*/ 48 w 923"/>
                <a:gd name="T19" fmla="*/ 522 h 890"/>
                <a:gd name="T20" fmla="*/ 125 w 923"/>
                <a:gd name="T21" fmla="*/ 674 h 890"/>
                <a:gd name="T22" fmla="*/ 176 w 923"/>
                <a:gd name="T23" fmla="*/ 727 h 890"/>
                <a:gd name="T24" fmla="*/ 156 w 923"/>
                <a:gd name="T25" fmla="*/ 698 h 890"/>
                <a:gd name="T26" fmla="*/ 48 w 923"/>
                <a:gd name="T27" fmla="*/ 505 h 890"/>
                <a:gd name="T28" fmla="*/ 38 w 923"/>
                <a:gd name="T29" fmla="*/ 366 h 890"/>
                <a:gd name="T30" fmla="*/ 119 w 923"/>
                <a:gd name="T31" fmla="*/ 205 h 890"/>
                <a:gd name="T32" fmla="*/ 355 w 923"/>
                <a:gd name="T33" fmla="*/ 95 h 890"/>
                <a:gd name="T34" fmla="*/ 480 w 923"/>
                <a:gd name="T35" fmla="*/ 76 h 890"/>
                <a:gd name="T36" fmla="*/ 376 w 923"/>
                <a:gd name="T37" fmla="*/ 71 h 890"/>
                <a:gd name="T38" fmla="*/ 48 w 923"/>
                <a:gd name="T39" fmla="*/ 248 h 890"/>
                <a:gd name="T40" fmla="*/ 16 w 923"/>
                <a:gd name="T41" fmla="*/ 529 h 890"/>
                <a:gd name="T42" fmla="*/ 80 w 923"/>
                <a:gd name="T43" fmla="*/ 693 h 890"/>
                <a:gd name="T44" fmla="*/ 30 w 923"/>
                <a:gd name="T45" fmla="*/ 621 h 890"/>
                <a:gd name="T46" fmla="*/ 124 w 923"/>
                <a:gd name="T47" fmla="*/ 747 h 890"/>
                <a:gd name="T48" fmla="*/ 343 w 923"/>
                <a:gd name="T49" fmla="*/ 876 h 890"/>
                <a:gd name="T50" fmla="*/ 510 w 923"/>
                <a:gd name="T51" fmla="*/ 885 h 890"/>
                <a:gd name="T52" fmla="*/ 620 w 923"/>
                <a:gd name="T53" fmla="*/ 861 h 890"/>
                <a:gd name="T54" fmla="*/ 796 w 923"/>
                <a:gd name="T55" fmla="*/ 757 h 890"/>
                <a:gd name="T56" fmla="*/ 865 w 923"/>
                <a:gd name="T57" fmla="*/ 650 h 890"/>
                <a:gd name="T58" fmla="*/ 864 w 923"/>
                <a:gd name="T59" fmla="*/ 679 h 890"/>
                <a:gd name="T60" fmla="*/ 919 w 923"/>
                <a:gd name="T61" fmla="*/ 529 h 890"/>
                <a:gd name="T62" fmla="*/ 866 w 923"/>
                <a:gd name="T63" fmla="*/ 274 h 890"/>
                <a:gd name="T64" fmla="*/ 731 w 923"/>
                <a:gd name="T65" fmla="*/ 114 h 890"/>
                <a:gd name="T66" fmla="*/ 647 w 923"/>
                <a:gd name="T67" fmla="*/ 53 h 890"/>
                <a:gd name="T68" fmla="*/ 584 w 923"/>
                <a:gd name="T69" fmla="*/ 26 h 890"/>
                <a:gd name="T70" fmla="*/ 468 w 923"/>
                <a:gd name="T71" fmla="*/ 9 h 890"/>
                <a:gd name="T72" fmla="*/ 336 w 923"/>
                <a:gd name="T73" fmla="*/ 7 h 890"/>
                <a:gd name="T74" fmla="*/ 408 w 923"/>
                <a:gd name="T75" fmla="*/ 9 h 890"/>
                <a:gd name="T76" fmla="*/ 405 w 923"/>
                <a:gd name="T77" fmla="*/ 17 h 890"/>
                <a:gd name="T78" fmla="*/ 347 w 923"/>
                <a:gd name="T79" fmla="*/ 25 h 890"/>
                <a:gd name="T80" fmla="*/ 485 w 923"/>
                <a:gd name="T81" fmla="*/ 44 h 890"/>
                <a:gd name="T82" fmla="*/ 586 w 923"/>
                <a:gd name="T83" fmla="*/ 68 h 890"/>
                <a:gd name="T84" fmla="*/ 613 w 923"/>
                <a:gd name="T85" fmla="*/ 79 h 890"/>
                <a:gd name="T86" fmla="*/ 778 w 923"/>
                <a:gd name="T87" fmla="*/ 201 h 890"/>
                <a:gd name="T88" fmla="*/ 811 w 923"/>
                <a:gd name="T89" fmla="*/ 251 h 890"/>
                <a:gd name="T90" fmla="*/ 869 w 923"/>
                <a:gd name="T91" fmla="*/ 399 h 890"/>
                <a:gd name="T92" fmla="*/ 881 w 923"/>
                <a:gd name="T93" fmla="*/ 461 h 890"/>
                <a:gd name="T94" fmla="*/ 877 w 923"/>
                <a:gd name="T95" fmla="*/ 494 h 890"/>
                <a:gd name="T96" fmla="*/ 875 w 923"/>
                <a:gd name="T97" fmla="*/ 530 h 890"/>
                <a:gd name="T98" fmla="*/ 862 w 923"/>
                <a:gd name="T99" fmla="*/ 574 h 890"/>
                <a:gd name="T100" fmla="*/ 466 w 923"/>
                <a:gd name="T101" fmla="*/ 34 h 890"/>
                <a:gd name="T102" fmla="*/ 785 w 923"/>
                <a:gd name="T103" fmla="*/ 205 h 890"/>
                <a:gd name="T104" fmla="*/ 30 w 923"/>
                <a:gd name="T105" fmla="*/ 452 h 890"/>
                <a:gd name="T106" fmla="*/ 904 w 923"/>
                <a:gd name="T107" fmla="*/ 559 h 890"/>
                <a:gd name="T108" fmla="*/ 843 w 923"/>
                <a:gd name="T109" fmla="*/ 629 h 890"/>
                <a:gd name="T110" fmla="*/ 767 w 923"/>
                <a:gd name="T111" fmla="*/ 723 h 890"/>
                <a:gd name="T112" fmla="*/ 602 w 923"/>
                <a:gd name="T113" fmla="*/ 822 h 890"/>
                <a:gd name="T114" fmla="*/ 29 w 923"/>
                <a:gd name="T115" fmla="*/ 425 h 890"/>
                <a:gd name="T116" fmla="*/ 273 w 923"/>
                <a:gd name="T117" fmla="*/ 848 h 890"/>
                <a:gd name="T118" fmla="*/ 373 w 923"/>
                <a:gd name="T119" fmla="*/ 880 h 890"/>
                <a:gd name="T120" fmla="*/ 614 w 923"/>
                <a:gd name="T121" fmla="*/ 860 h 890"/>
                <a:gd name="T122" fmla="*/ 914 w 923"/>
                <a:gd name="T123" fmla="*/ 52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  <a:lnTo>
                    <a:pt x="824" y="655"/>
                  </a:lnTo>
                  <a:close/>
                  <a:moveTo>
                    <a:pt x="484" y="42"/>
                  </a:moveTo>
                  <a:lnTo>
                    <a:pt x="484" y="42"/>
                  </a:lnTo>
                  <a:lnTo>
                    <a:pt x="471" y="40"/>
                  </a:lnTo>
                  <a:lnTo>
                    <a:pt x="461" y="37"/>
                  </a:lnTo>
                  <a:lnTo>
                    <a:pt x="445" y="34"/>
                  </a:lnTo>
                  <a:lnTo>
                    <a:pt x="445" y="34"/>
                  </a:lnTo>
                  <a:lnTo>
                    <a:pt x="457" y="34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460" y="33"/>
                  </a:lnTo>
                  <a:lnTo>
                    <a:pt x="460" y="33"/>
                  </a:lnTo>
                  <a:lnTo>
                    <a:pt x="466" y="34"/>
                  </a:lnTo>
                  <a:lnTo>
                    <a:pt x="472" y="34"/>
                  </a:lnTo>
                  <a:lnTo>
                    <a:pt x="477" y="34"/>
                  </a:lnTo>
                  <a:lnTo>
                    <a:pt x="485" y="36"/>
                  </a:lnTo>
                  <a:lnTo>
                    <a:pt x="483" y="36"/>
                  </a:lnTo>
                  <a:lnTo>
                    <a:pt x="483" y="36"/>
                  </a:lnTo>
                  <a:lnTo>
                    <a:pt x="492" y="37"/>
                  </a:lnTo>
                  <a:lnTo>
                    <a:pt x="492" y="37"/>
                  </a:lnTo>
                  <a:lnTo>
                    <a:pt x="492" y="40"/>
                  </a:lnTo>
                  <a:lnTo>
                    <a:pt x="490" y="38"/>
                  </a:lnTo>
                  <a:lnTo>
                    <a:pt x="481" y="38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92" y="41"/>
                  </a:lnTo>
                  <a:lnTo>
                    <a:pt x="492" y="41"/>
                  </a:lnTo>
                  <a:lnTo>
                    <a:pt x="487" y="41"/>
                  </a:lnTo>
                  <a:lnTo>
                    <a:pt x="484" y="42"/>
                  </a:lnTo>
                  <a:lnTo>
                    <a:pt x="484" y="42"/>
                  </a:lnTo>
                  <a:close/>
                  <a:moveTo>
                    <a:pt x="872" y="571"/>
                  </a:moveTo>
                  <a:lnTo>
                    <a:pt x="872" y="571"/>
                  </a:lnTo>
                  <a:lnTo>
                    <a:pt x="870" y="568"/>
                  </a:lnTo>
                  <a:lnTo>
                    <a:pt x="870" y="568"/>
                  </a:lnTo>
                  <a:lnTo>
                    <a:pt x="872" y="568"/>
                  </a:lnTo>
                  <a:lnTo>
                    <a:pt x="872" y="568"/>
                  </a:lnTo>
                  <a:lnTo>
                    <a:pt x="872" y="571"/>
                  </a:lnTo>
                  <a:lnTo>
                    <a:pt x="872" y="571"/>
                  </a:lnTo>
                  <a:close/>
                  <a:moveTo>
                    <a:pt x="785" y="204"/>
                  </a:moveTo>
                  <a:lnTo>
                    <a:pt x="785" y="204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5" y="205"/>
                  </a:lnTo>
                  <a:lnTo>
                    <a:pt x="782" y="202"/>
                  </a:lnTo>
                  <a:lnTo>
                    <a:pt x="782" y="202"/>
                  </a:lnTo>
                  <a:lnTo>
                    <a:pt x="785" y="204"/>
                  </a:lnTo>
                  <a:lnTo>
                    <a:pt x="785" y="204"/>
                  </a:lnTo>
                  <a:close/>
                  <a:moveTo>
                    <a:pt x="861" y="597"/>
                  </a:moveTo>
                  <a:lnTo>
                    <a:pt x="861" y="597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1" y="597"/>
                  </a:lnTo>
                  <a:lnTo>
                    <a:pt x="861" y="597"/>
                  </a:lnTo>
                  <a:close/>
                  <a:moveTo>
                    <a:pt x="29" y="457"/>
                  </a:move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29" y="454"/>
                  </a:lnTo>
                  <a:lnTo>
                    <a:pt x="29" y="457"/>
                  </a:lnTo>
                  <a:lnTo>
                    <a:pt x="29" y="457"/>
                  </a:lnTo>
                  <a:close/>
                  <a:moveTo>
                    <a:pt x="6" y="434"/>
                  </a:moveTo>
                  <a:lnTo>
                    <a:pt x="6" y="434"/>
                  </a:lnTo>
                  <a:lnTo>
                    <a:pt x="6" y="435"/>
                  </a:lnTo>
                  <a:lnTo>
                    <a:pt x="6" y="435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lnTo>
                    <a:pt x="6" y="434"/>
                  </a:lnTo>
                  <a:close/>
                  <a:moveTo>
                    <a:pt x="29" y="450"/>
                  </a:moveTo>
                  <a:lnTo>
                    <a:pt x="29" y="450"/>
                  </a:lnTo>
                  <a:lnTo>
                    <a:pt x="29" y="445"/>
                  </a:lnTo>
                  <a:lnTo>
                    <a:pt x="29" y="44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29" y="450"/>
                  </a:lnTo>
                  <a:lnTo>
                    <a:pt x="29" y="450"/>
                  </a:lnTo>
                  <a:close/>
                  <a:moveTo>
                    <a:pt x="27" y="438"/>
                  </a:moveTo>
                  <a:lnTo>
                    <a:pt x="27" y="438"/>
                  </a:lnTo>
                  <a:lnTo>
                    <a:pt x="27" y="437"/>
                  </a:lnTo>
                  <a:lnTo>
                    <a:pt x="27" y="437"/>
                  </a:lnTo>
                  <a:lnTo>
                    <a:pt x="29" y="441"/>
                  </a:lnTo>
                  <a:lnTo>
                    <a:pt x="29" y="441"/>
                  </a:lnTo>
                  <a:lnTo>
                    <a:pt x="27" y="438"/>
                  </a:lnTo>
                  <a:lnTo>
                    <a:pt x="27" y="438"/>
                  </a:lnTo>
                  <a:close/>
                  <a:moveTo>
                    <a:pt x="347" y="871"/>
                  </a:moveTo>
                  <a:lnTo>
                    <a:pt x="347" y="871"/>
                  </a:lnTo>
                  <a:lnTo>
                    <a:pt x="350" y="872"/>
                  </a:lnTo>
                  <a:lnTo>
                    <a:pt x="350" y="872"/>
                  </a:lnTo>
                  <a:lnTo>
                    <a:pt x="347" y="872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4" y="869"/>
                  </a:lnTo>
                  <a:lnTo>
                    <a:pt x="334" y="869"/>
                  </a:lnTo>
                  <a:lnTo>
                    <a:pt x="347" y="871"/>
                  </a:lnTo>
                  <a:lnTo>
                    <a:pt x="347" y="871"/>
                  </a:lnTo>
                  <a:close/>
                  <a:moveTo>
                    <a:pt x="904" y="559"/>
                  </a:moveTo>
                  <a:lnTo>
                    <a:pt x="904" y="559"/>
                  </a:lnTo>
                  <a:lnTo>
                    <a:pt x="904" y="559"/>
                  </a:lnTo>
                  <a:lnTo>
                    <a:pt x="904" y="559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7"/>
                  </a:lnTo>
                  <a:lnTo>
                    <a:pt x="904" y="559"/>
                  </a:lnTo>
                  <a:lnTo>
                    <a:pt x="904" y="559"/>
                  </a:lnTo>
                  <a:close/>
                  <a:moveTo>
                    <a:pt x="911" y="528"/>
                  </a:moveTo>
                  <a:lnTo>
                    <a:pt x="911" y="528"/>
                  </a:lnTo>
                  <a:lnTo>
                    <a:pt x="911" y="528"/>
                  </a:lnTo>
                  <a:lnTo>
                    <a:pt x="911" y="528"/>
                  </a:lnTo>
                  <a:lnTo>
                    <a:pt x="911" y="529"/>
                  </a:lnTo>
                  <a:lnTo>
                    <a:pt x="911" y="529"/>
                  </a:lnTo>
                  <a:lnTo>
                    <a:pt x="911" y="528"/>
                  </a:lnTo>
                  <a:lnTo>
                    <a:pt x="911" y="528"/>
                  </a:lnTo>
                  <a:close/>
                  <a:moveTo>
                    <a:pt x="877" y="415"/>
                  </a:moveTo>
                  <a:lnTo>
                    <a:pt x="877" y="415"/>
                  </a:lnTo>
                  <a:lnTo>
                    <a:pt x="876" y="412"/>
                  </a:lnTo>
                  <a:lnTo>
                    <a:pt x="875" y="410"/>
                  </a:lnTo>
                  <a:lnTo>
                    <a:pt x="875" y="407"/>
                  </a:lnTo>
                  <a:lnTo>
                    <a:pt x="873" y="406"/>
                  </a:lnTo>
                  <a:lnTo>
                    <a:pt x="873" y="406"/>
                  </a:lnTo>
                  <a:lnTo>
                    <a:pt x="870" y="391"/>
                  </a:lnTo>
                  <a:lnTo>
                    <a:pt x="866" y="383"/>
                  </a:lnTo>
                  <a:lnTo>
                    <a:pt x="862" y="373"/>
                  </a:lnTo>
                  <a:lnTo>
                    <a:pt x="857" y="357"/>
                  </a:lnTo>
                  <a:lnTo>
                    <a:pt x="857" y="357"/>
                  </a:lnTo>
                  <a:lnTo>
                    <a:pt x="857" y="356"/>
                  </a:lnTo>
                  <a:lnTo>
                    <a:pt x="857" y="356"/>
                  </a:lnTo>
                  <a:lnTo>
                    <a:pt x="876" y="403"/>
                  </a:lnTo>
                  <a:lnTo>
                    <a:pt x="876" y="403"/>
                  </a:lnTo>
                  <a:lnTo>
                    <a:pt x="877" y="410"/>
                  </a:lnTo>
                  <a:lnTo>
                    <a:pt x="877" y="415"/>
                  </a:lnTo>
                  <a:lnTo>
                    <a:pt x="877" y="415"/>
                  </a:lnTo>
                  <a:close/>
                  <a:moveTo>
                    <a:pt x="843" y="629"/>
                  </a:move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lnTo>
                    <a:pt x="843" y="629"/>
                  </a:lnTo>
                  <a:close/>
                  <a:moveTo>
                    <a:pt x="782" y="711"/>
                  </a:moveTo>
                  <a:lnTo>
                    <a:pt x="782" y="711"/>
                  </a:lnTo>
                  <a:lnTo>
                    <a:pt x="782" y="712"/>
                  </a:lnTo>
                  <a:lnTo>
                    <a:pt x="782" y="712"/>
                  </a:lnTo>
                  <a:lnTo>
                    <a:pt x="781" y="713"/>
                  </a:lnTo>
                  <a:lnTo>
                    <a:pt x="781" y="713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7" y="715"/>
                  </a:lnTo>
                  <a:lnTo>
                    <a:pt x="777" y="715"/>
                  </a:lnTo>
                  <a:lnTo>
                    <a:pt x="782" y="711"/>
                  </a:lnTo>
                  <a:lnTo>
                    <a:pt x="782" y="711"/>
                  </a:lnTo>
                  <a:close/>
                  <a:moveTo>
                    <a:pt x="725" y="755"/>
                  </a:moveTo>
                  <a:lnTo>
                    <a:pt x="725" y="755"/>
                  </a:lnTo>
                  <a:lnTo>
                    <a:pt x="748" y="739"/>
                  </a:lnTo>
                  <a:lnTo>
                    <a:pt x="748" y="739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59" y="731"/>
                  </a:lnTo>
                  <a:lnTo>
                    <a:pt x="765" y="724"/>
                  </a:lnTo>
                  <a:lnTo>
                    <a:pt x="771" y="717"/>
                  </a:lnTo>
                  <a:lnTo>
                    <a:pt x="771" y="717"/>
                  </a:lnTo>
                  <a:lnTo>
                    <a:pt x="773" y="716"/>
                  </a:lnTo>
                  <a:lnTo>
                    <a:pt x="773" y="716"/>
                  </a:lnTo>
                  <a:lnTo>
                    <a:pt x="770" y="720"/>
                  </a:lnTo>
                  <a:lnTo>
                    <a:pt x="767" y="723"/>
                  </a:lnTo>
                  <a:lnTo>
                    <a:pt x="770" y="721"/>
                  </a:lnTo>
                  <a:lnTo>
                    <a:pt x="770" y="721"/>
                  </a:lnTo>
                  <a:lnTo>
                    <a:pt x="766" y="726"/>
                  </a:lnTo>
                  <a:lnTo>
                    <a:pt x="766" y="726"/>
                  </a:lnTo>
                  <a:lnTo>
                    <a:pt x="758" y="734"/>
                  </a:lnTo>
                  <a:lnTo>
                    <a:pt x="748" y="742"/>
                  </a:lnTo>
                  <a:lnTo>
                    <a:pt x="748" y="742"/>
                  </a:lnTo>
                  <a:lnTo>
                    <a:pt x="747" y="743"/>
                  </a:lnTo>
                  <a:lnTo>
                    <a:pt x="747" y="743"/>
                  </a:lnTo>
                  <a:lnTo>
                    <a:pt x="738" y="751"/>
                  </a:lnTo>
                  <a:lnTo>
                    <a:pt x="738" y="751"/>
                  </a:lnTo>
                  <a:lnTo>
                    <a:pt x="728" y="758"/>
                  </a:lnTo>
                  <a:lnTo>
                    <a:pt x="728" y="758"/>
                  </a:lnTo>
                  <a:lnTo>
                    <a:pt x="727" y="759"/>
                  </a:lnTo>
                  <a:lnTo>
                    <a:pt x="727" y="75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3" y="766"/>
                  </a:lnTo>
                  <a:lnTo>
                    <a:pt x="720" y="761"/>
                  </a:lnTo>
                  <a:lnTo>
                    <a:pt x="725" y="757"/>
                  </a:lnTo>
                  <a:lnTo>
                    <a:pt x="727" y="755"/>
                  </a:lnTo>
                  <a:lnTo>
                    <a:pt x="725" y="755"/>
                  </a:lnTo>
                  <a:lnTo>
                    <a:pt x="725" y="755"/>
                  </a:lnTo>
                  <a:close/>
                  <a:moveTo>
                    <a:pt x="607" y="820"/>
                  </a:moveTo>
                  <a:lnTo>
                    <a:pt x="607" y="820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7" y="820"/>
                  </a:lnTo>
                  <a:lnTo>
                    <a:pt x="602" y="822"/>
                  </a:lnTo>
                  <a:lnTo>
                    <a:pt x="602" y="822"/>
                  </a:lnTo>
                  <a:lnTo>
                    <a:pt x="599" y="823"/>
                  </a:lnTo>
                  <a:lnTo>
                    <a:pt x="599" y="823"/>
                  </a:lnTo>
                  <a:lnTo>
                    <a:pt x="597" y="823"/>
                  </a:lnTo>
                  <a:lnTo>
                    <a:pt x="597" y="823"/>
                  </a:lnTo>
                  <a:lnTo>
                    <a:pt x="603" y="820"/>
                  </a:lnTo>
                  <a:lnTo>
                    <a:pt x="614" y="815"/>
                  </a:lnTo>
                  <a:lnTo>
                    <a:pt x="639" y="805"/>
                  </a:lnTo>
                  <a:lnTo>
                    <a:pt x="639" y="805"/>
                  </a:lnTo>
                  <a:lnTo>
                    <a:pt x="641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43" y="804"/>
                  </a:lnTo>
                  <a:lnTo>
                    <a:pt x="637" y="807"/>
                  </a:lnTo>
                  <a:lnTo>
                    <a:pt x="607" y="820"/>
                  </a:lnTo>
                  <a:close/>
                  <a:moveTo>
                    <a:pt x="530" y="841"/>
                  </a:moveTo>
                  <a:lnTo>
                    <a:pt x="530" y="841"/>
                  </a:lnTo>
                  <a:lnTo>
                    <a:pt x="529" y="841"/>
                  </a:lnTo>
                  <a:lnTo>
                    <a:pt x="529" y="841"/>
                  </a:lnTo>
                  <a:lnTo>
                    <a:pt x="523" y="842"/>
                  </a:lnTo>
                  <a:lnTo>
                    <a:pt x="523" y="842"/>
                  </a:lnTo>
                  <a:lnTo>
                    <a:pt x="525" y="841"/>
                  </a:lnTo>
                  <a:lnTo>
                    <a:pt x="525" y="841"/>
                  </a:lnTo>
                  <a:lnTo>
                    <a:pt x="530" y="841"/>
                  </a:lnTo>
                  <a:lnTo>
                    <a:pt x="530" y="841"/>
                  </a:lnTo>
                  <a:close/>
                  <a:moveTo>
                    <a:pt x="31" y="452"/>
                  </a:moveTo>
                  <a:lnTo>
                    <a:pt x="31" y="452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31" y="452"/>
                  </a:lnTo>
                  <a:lnTo>
                    <a:pt x="31" y="452"/>
                  </a:lnTo>
                  <a:close/>
                  <a:moveTo>
                    <a:pt x="29" y="425"/>
                  </a:moveTo>
                  <a:lnTo>
                    <a:pt x="29" y="425"/>
                  </a:lnTo>
                  <a:lnTo>
                    <a:pt x="29" y="425"/>
                  </a:lnTo>
                  <a:lnTo>
                    <a:pt x="30" y="425"/>
                  </a:lnTo>
                  <a:lnTo>
                    <a:pt x="30" y="430"/>
                  </a:lnTo>
                  <a:lnTo>
                    <a:pt x="30" y="430"/>
                  </a:lnTo>
                  <a:lnTo>
                    <a:pt x="29" y="425"/>
                  </a:lnTo>
                  <a:lnTo>
                    <a:pt x="29" y="425"/>
                  </a:lnTo>
                  <a:close/>
                  <a:moveTo>
                    <a:pt x="81" y="689"/>
                  </a:moveTo>
                  <a:lnTo>
                    <a:pt x="81" y="689"/>
                  </a:lnTo>
                  <a:lnTo>
                    <a:pt x="86" y="696"/>
                  </a:lnTo>
                  <a:lnTo>
                    <a:pt x="86" y="696"/>
                  </a:lnTo>
                  <a:lnTo>
                    <a:pt x="81" y="690"/>
                  </a:lnTo>
                  <a:lnTo>
                    <a:pt x="81" y="689"/>
                  </a:lnTo>
                  <a:lnTo>
                    <a:pt x="81" y="689"/>
                  </a:lnTo>
                  <a:close/>
                  <a:moveTo>
                    <a:pt x="128" y="746"/>
                  </a:moveTo>
                  <a:lnTo>
                    <a:pt x="128" y="746"/>
                  </a:lnTo>
                  <a:lnTo>
                    <a:pt x="130" y="747"/>
                  </a:lnTo>
                  <a:lnTo>
                    <a:pt x="130" y="747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28" y="746"/>
                  </a:lnTo>
                  <a:close/>
                  <a:moveTo>
                    <a:pt x="273" y="848"/>
                  </a:moveTo>
                  <a:lnTo>
                    <a:pt x="273" y="848"/>
                  </a:lnTo>
                  <a:lnTo>
                    <a:pt x="279" y="850"/>
                  </a:lnTo>
                  <a:lnTo>
                    <a:pt x="279" y="850"/>
                  </a:lnTo>
                  <a:lnTo>
                    <a:pt x="279" y="849"/>
                  </a:lnTo>
                  <a:lnTo>
                    <a:pt x="279" y="849"/>
                  </a:lnTo>
                  <a:lnTo>
                    <a:pt x="286" y="853"/>
                  </a:lnTo>
                  <a:lnTo>
                    <a:pt x="286" y="853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lnTo>
                    <a:pt x="273" y="848"/>
                  </a:lnTo>
                  <a:close/>
                  <a:moveTo>
                    <a:pt x="301" y="861"/>
                  </a:moveTo>
                  <a:lnTo>
                    <a:pt x="301" y="861"/>
                  </a:lnTo>
                  <a:lnTo>
                    <a:pt x="308" y="862"/>
                  </a:lnTo>
                  <a:lnTo>
                    <a:pt x="305" y="862"/>
                  </a:lnTo>
                  <a:lnTo>
                    <a:pt x="305" y="862"/>
                  </a:lnTo>
                  <a:lnTo>
                    <a:pt x="301" y="861"/>
                  </a:lnTo>
                  <a:lnTo>
                    <a:pt x="301" y="861"/>
                  </a:lnTo>
                  <a:close/>
                  <a:moveTo>
                    <a:pt x="397" y="884"/>
                  </a:moveTo>
                  <a:lnTo>
                    <a:pt x="397" y="884"/>
                  </a:lnTo>
                  <a:lnTo>
                    <a:pt x="410" y="885"/>
                  </a:lnTo>
                  <a:lnTo>
                    <a:pt x="410" y="885"/>
                  </a:lnTo>
                  <a:lnTo>
                    <a:pt x="397" y="884"/>
                  </a:lnTo>
                  <a:lnTo>
                    <a:pt x="397" y="884"/>
                  </a:lnTo>
                  <a:close/>
                  <a:moveTo>
                    <a:pt x="427" y="888"/>
                  </a:moveTo>
                  <a:lnTo>
                    <a:pt x="429" y="887"/>
                  </a:lnTo>
                  <a:lnTo>
                    <a:pt x="429" y="887"/>
                  </a:lnTo>
                  <a:lnTo>
                    <a:pt x="424" y="887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0" y="884"/>
                  </a:lnTo>
                  <a:lnTo>
                    <a:pt x="410" y="884"/>
                  </a:lnTo>
                  <a:lnTo>
                    <a:pt x="397" y="883"/>
                  </a:lnTo>
                  <a:lnTo>
                    <a:pt x="386" y="881"/>
                  </a:lnTo>
                  <a:lnTo>
                    <a:pt x="378" y="881"/>
                  </a:lnTo>
                  <a:lnTo>
                    <a:pt x="369" y="880"/>
                  </a:lnTo>
                  <a:lnTo>
                    <a:pt x="373" y="880"/>
                  </a:lnTo>
                  <a:lnTo>
                    <a:pt x="373" y="880"/>
                  </a:lnTo>
                  <a:lnTo>
                    <a:pt x="353" y="876"/>
                  </a:lnTo>
                  <a:lnTo>
                    <a:pt x="335" y="872"/>
                  </a:lnTo>
                  <a:lnTo>
                    <a:pt x="335" y="872"/>
                  </a:lnTo>
                  <a:lnTo>
                    <a:pt x="335" y="871"/>
                  </a:lnTo>
                  <a:lnTo>
                    <a:pt x="338" y="871"/>
                  </a:lnTo>
                  <a:lnTo>
                    <a:pt x="347" y="873"/>
                  </a:lnTo>
                  <a:lnTo>
                    <a:pt x="347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3" y="873"/>
                  </a:lnTo>
                  <a:lnTo>
                    <a:pt x="353" y="873"/>
                  </a:lnTo>
                  <a:lnTo>
                    <a:pt x="365" y="876"/>
                  </a:lnTo>
                  <a:lnTo>
                    <a:pt x="378" y="879"/>
                  </a:lnTo>
                  <a:lnTo>
                    <a:pt x="378" y="879"/>
                  </a:lnTo>
                  <a:lnTo>
                    <a:pt x="405" y="883"/>
                  </a:lnTo>
                  <a:lnTo>
                    <a:pt x="434" y="884"/>
                  </a:lnTo>
                  <a:lnTo>
                    <a:pt x="434" y="884"/>
                  </a:lnTo>
                  <a:lnTo>
                    <a:pt x="429" y="887"/>
                  </a:lnTo>
                  <a:lnTo>
                    <a:pt x="429" y="887"/>
                  </a:lnTo>
                  <a:lnTo>
                    <a:pt x="427" y="888"/>
                  </a:lnTo>
                  <a:lnTo>
                    <a:pt x="427" y="888"/>
                  </a:lnTo>
                  <a:close/>
                  <a:moveTo>
                    <a:pt x="614" y="860"/>
                  </a:moveTo>
                  <a:lnTo>
                    <a:pt x="614" y="860"/>
                  </a:lnTo>
                  <a:lnTo>
                    <a:pt x="617" y="860"/>
                  </a:lnTo>
                  <a:lnTo>
                    <a:pt x="617" y="860"/>
                  </a:lnTo>
                  <a:lnTo>
                    <a:pt x="629" y="856"/>
                  </a:lnTo>
                  <a:lnTo>
                    <a:pt x="629" y="856"/>
                  </a:lnTo>
                  <a:lnTo>
                    <a:pt x="614" y="860"/>
                  </a:lnTo>
                  <a:lnTo>
                    <a:pt x="614" y="860"/>
                  </a:lnTo>
                  <a:close/>
                  <a:moveTo>
                    <a:pt x="908" y="556"/>
                  </a:moveTo>
                  <a:lnTo>
                    <a:pt x="908" y="556"/>
                  </a:lnTo>
                  <a:lnTo>
                    <a:pt x="910" y="556"/>
                  </a:lnTo>
                  <a:lnTo>
                    <a:pt x="910" y="556"/>
                  </a:lnTo>
                  <a:lnTo>
                    <a:pt x="908" y="559"/>
                  </a:lnTo>
                  <a:lnTo>
                    <a:pt x="908" y="559"/>
                  </a:lnTo>
                  <a:lnTo>
                    <a:pt x="908" y="556"/>
                  </a:lnTo>
                  <a:lnTo>
                    <a:pt x="908" y="556"/>
                  </a:lnTo>
                  <a:close/>
                  <a:moveTo>
                    <a:pt x="918" y="520"/>
                  </a:moveTo>
                  <a:lnTo>
                    <a:pt x="917" y="520"/>
                  </a:lnTo>
                  <a:lnTo>
                    <a:pt x="917" y="520"/>
                  </a:lnTo>
                  <a:lnTo>
                    <a:pt x="917" y="524"/>
                  </a:lnTo>
                  <a:lnTo>
                    <a:pt x="917" y="533"/>
                  </a:lnTo>
                  <a:lnTo>
                    <a:pt x="914" y="552"/>
                  </a:lnTo>
                  <a:lnTo>
                    <a:pt x="914" y="552"/>
                  </a:lnTo>
                  <a:lnTo>
                    <a:pt x="911" y="556"/>
                  </a:lnTo>
                  <a:lnTo>
                    <a:pt x="911" y="556"/>
                  </a:lnTo>
                  <a:lnTo>
                    <a:pt x="911" y="551"/>
                  </a:lnTo>
                  <a:lnTo>
                    <a:pt x="912" y="537"/>
                  </a:lnTo>
                  <a:lnTo>
                    <a:pt x="912" y="537"/>
                  </a:lnTo>
                  <a:lnTo>
                    <a:pt x="910" y="551"/>
                  </a:lnTo>
                  <a:lnTo>
                    <a:pt x="910" y="551"/>
                  </a:lnTo>
                  <a:lnTo>
                    <a:pt x="911" y="544"/>
                  </a:lnTo>
                  <a:lnTo>
                    <a:pt x="911" y="538"/>
                  </a:lnTo>
                  <a:lnTo>
                    <a:pt x="911" y="538"/>
                  </a:lnTo>
                  <a:lnTo>
                    <a:pt x="912" y="530"/>
                  </a:lnTo>
                  <a:lnTo>
                    <a:pt x="912" y="530"/>
                  </a:lnTo>
                  <a:lnTo>
                    <a:pt x="914" y="534"/>
                  </a:lnTo>
                  <a:lnTo>
                    <a:pt x="914" y="534"/>
                  </a:lnTo>
                  <a:lnTo>
                    <a:pt x="914" y="529"/>
                  </a:lnTo>
                  <a:lnTo>
                    <a:pt x="914" y="525"/>
                  </a:lnTo>
                  <a:lnTo>
                    <a:pt x="915" y="520"/>
                  </a:lnTo>
                  <a:lnTo>
                    <a:pt x="914" y="515"/>
                  </a:lnTo>
                  <a:lnTo>
                    <a:pt x="914" y="515"/>
                  </a:lnTo>
                  <a:lnTo>
                    <a:pt x="915" y="513"/>
                  </a:lnTo>
                  <a:lnTo>
                    <a:pt x="915" y="514"/>
                  </a:lnTo>
                  <a:lnTo>
                    <a:pt x="915" y="518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17" y="522"/>
                  </a:lnTo>
                  <a:lnTo>
                    <a:pt x="917" y="522"/>
                  </a:lnTo>
                  <a:lnTo>
                    <a:pt x="917" y="510"/>
                  </a:lnTo>
                  <a:lnTo>
                    <a:pt x="915" y="502"/>
                  </a:lnTo>
                  <a:lnTo>
                    <a:pt x="915" y="502"/>
                  </a:lnTo>
                  <a:lnTo>
                    <a:pt x="917" y="494"/>
                  </a:lnTo>
                  <a:lnTo>
                    <a:pt x="918" y="492"/>
                  </a:lnTo>
                  <a:lnTo>
                    <a:pt x="918" y="492"/>
                  </a:lnTo>
                  <a:lnTo>
                    <a:pt x="917" y="502"/>
                  </a:lnTo>
                  <a:lnTo>
                    <a:pt x="918" y="507"/>
                  </a:lnTo>
                  <a:lnTo>
                    <a:pt x="918" y="510"/>
                  </a:lnTo>
                  <a:lnTo>
                    <a:pt x="918" y="520"/>
                  </a:lnTo>
                  <a:lnTo>
                    <a:pt x="918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1" name="Freeform 25"/>
            <p:cNvSpPr>
              <a:spLocks/>
            </p:cNvSpPr>
            <p:nvPr/>
          </p:nvSpPr>
          <p:spPr bwMode="auto">
            <a:xfrm>
              <a:off x="-3500438" y="2281238"/>
              <a:ext cx="1465262" cy="1412875"/>
            </a:xfrm>
            <a:custGeom>
              <a:avLst/>
              <a:gdLst>
                <a:gd name="T0" fmla="*/ 667 w 923"/>
                <a:gd name="T1" fmla="*/ 793 h 890"/>
                <a:gd name="T2" fmla="*/ 578 w 923"/>
                <a:gd name="T3" fmla="*/ 822 h 890"/>
                <a:gd name="T4" fmla="*/ 594 w 923"/>
                <a:gd name="T5" fmla="*/ 827 h 890"/>
                <a:gd name="T6" fmla="*/ 498 w 923"/>
                <a:gd name="T7" fmla="*/ 835 h 890"/>
                <a:gd name="T8" fmla="*/ 448 w 923"/>
                <a:gd name="T9" fmla="*/ 835 h 890"/>
                <a:gd name="T10" fmla="*/ 361 w 923"/>
                <a:gd name="T11" fmla="*/ 823 h 890"/>
                <a:gd name="T12" fmla="*/ 263 w 923"/>
                <a:gd name="T13" fmla="*/ 789 h 890"/>
                <a:gd name="T14" fmla="*/ 236 w 923"/>
                <a:gd name="T15" fmla="*/ 778 h 890"/>
                <a:gd name="T16" fmla="*/ 330 w 923"/>
                <a:gd name="T17" fmla="*/ 820 h 890"/>
                <a:gd name="T18" fmla="*/ 349 w 923"/>
                <a:gd name="T19" fmla="*/ 829 h 890"/>
                <a:gd name="T20" fmla="*/ 228 w 923"/>
                <a:gd name="T21" fmla="*/ 777 h 890"/>
                <a:gd name="T22" fmla="*/ 94 w 923"/>
                <a:gd name="T23" fmla="*/ 636 h 890"/>
                <a:gd name="T24" fmla="*/ 72 w 923"/>
                <a:gd name="T25" fmla="*/ 587 h 890"/>
                <a:gd name="T26" fmla="*/ 149 w 923"/>
                <a:gd name="T27" fmla="*/ 697 h 890"/>
                <a:gd name="T28" fmla="*/ 186 w 923"/>
                <a:gd name="T29" fmla="*/ 734 h 890"/>
                <a:gd name="T30" fmla="*/ 151 w 923"/>
                <a:gd name="T31" fmla="*/ 694 h 890"/>
                <a:gd name="T32" fmla="*/ 52 w 923"/>
                <a:gd name="T33" fmla="*/ 513 h 890"/>
                <a:gd name="T34" fmla="*/ 31 w 923"/>
                <a:gd name="T35" fmla="*/ 448 h 890"/>
                <a:gd name="T36" fmla="*/ 71 w 923"/>
                <a:gd name="T37" fmla="*/ 276 h 890"/>
                <a:gd name="T38" fmla="*/ 126 w 923"/>
                <a:gd name="T39" fmla="*/ 198 h 890"/>
                <a:gd name="T40" fmla="*/ 327 w 923"/>
                <a:gd name="T41" fmla="*/ 99 h 890"/>
                <a:gd name="T42" fmla="*/ 397 w 923"/>
                <a:gd name="T43" fmla="*/ 79 h 890"/>
                <a:gd name="T44" fmla="*/ 509 w 923"/>
                <a:gd name="T45" fmla="*/ 71 h 890"/>
                <a:gd name="T46" fmla="*/ 354 w 923"/>
                <a:gd name="T47" fmla="*/ 74 h 890"/>
                <a:gd name="T48" fmla="*/ 46 w 923"/>
                <a:gd name="T49" fmla="*/ 250 h 890"/>
                <a:gd name="T50" fmla="*/ 18 w 923"/>
                <a:gd name="T51" fmla="*/ 522 h 890"/>
                <a:gd name="T52" fmla="*/ 73 w 923"/>
                <a:gd name="T53" fmla="*/ 675 h 890"/>
                <a:gd name="T54" fmla="*/ 35 w 923"/>
                <a:gd name="T55" fmla="*/ 621 h 890"/>
                <a:gd name="T56" fmla="*/ 49 w 923"/>
                <a:gd name="T57" fmla="*/ 654 h 890"/>
                <a:gd name="T58" fmla="*/ 157 w 923"/>
                <a:gd name="T59" fmla="*/ 782 h 890"/>
                <a:gd name="T60" fmla="*/ 343 w 923"/>
                <a:gd name="T61" fmla="*/ 876 h 890"/>
                <a:gd name="T62" fmla="*/ 488 w 923"/>
                <a:gd name="T63" fmla="*/ 888 h 890"/>
                <a:gd name="T64" fmla="*/ 568 w 923"/>
                <a:gd name="T65" fmla="*/ 875 h 890"/>
                <a:gd name="T66" fmla="*/ 701 w 923"/>
                <a:gd name="T67" fmla="*/ 824 h 890"/>
                <a:gd name="T68" fmla="*/ 830 w 923"/>
                <a:gd name="T69" fmla="*/ 720 h 890"/>
                <a:gd name="T70" fmla="*/ 861 w 923"/>
                <a:gd name="T71" fmla="*/ 658 h 890"/>
                <a:gd name="T72" fmla="*/ 873 w 923"/>
                <a:gd name="T73" fmla="*/ 658 h 890"/>
                <a:gd name="T74" fmla="*/ 885 w 923"/>
                <a:gd name="T75" fmla="*/ 614 h 890"/>
                <a:gd name="T76" fmla="*/ 915 w 923"/>
                <a:gd name="T77" fmla="*/ 433 h 890"/>
                <a:gd name="T78" fmla="*/ 843 w 923"/>
                <a:gd name="T79" fmla="*/ 243 h 890"/>
                <a:gd name="T80" fmla="*/ 729 w 923"/>
                <a:gd name="T81" fmla="*/ 113 h 890"/>
                <a:gd name="T82" fmla="*/ 692 w 923"/>
                <a:gd name="T83" fmla="*/ 75 h 890"/>
                <a:gd name="T84" fmla="*/ 603 w 923"/>
                <a:gd name="T85" fmla="*/ 36 h 890"/>
                <a:gd name="T86" fmla="*/ 495 w 923"/>
                <a:gd name="T87" fmla="*/ 9 h 890"/>
                <a:gd name="T88" fmla="*/ 443 w 923"/>
                <a:gd name="T89" fmla="*/ 2 h 890"/>
                <a:gd name="T90" fmla="*/ 350 w 923"/>
                <a:gd name="T91" fmla="*/ 6 h 890"/>
                <a:gd name="T92" fmla="*/ 403 w 923"/>
                <a:gd name="T93" fmla="*/ 11 h 890"/>
                <a:gd name="T94" fmla="*/ 477 w 923"/>
                <a:gd name="T95" fmla="*/ 18 h 890"/>
                <a:gd name="T96" fmla="*/ 368 w 923"/>
                <a:gd name="T97" fmla="*/ 18 h 890"/>
                <a:gd name="T98" fmla="*/ 376 w 923"/>
                <a:gd name="T99" fmla="*/ 30 h 890"/>
                <a:gd name="T100" fmla="*/ 494 w 923"/>
                <a:gd name="T101" fmla="*/ 41 h 890"/>
                <a:gd name="T102" fmla="*/ 601 w 923"/>
                <a:gd name="T103" fmla="*/ 74 h 890"/>
                <a:gd name="T104" fmla="*/ 606 w 923"/>
                <a:gd name="T105" fmla="*/ 76 h 890"/>
                <a:gd name="T106" fmla="*/ 744 w 923"/>
                <a:gd name="T107" fmla="*/ 166 h 890"/>
                <a:gd name="T108" fmla="*/ 822 w 923"/>
                <a:gd name="T109" fmla="*/ 266 h 890"/>
                <a:gd name="T110" fmla="*/ 824 w 923"/>
                <a:gd name="T111" fmla="*/ 273 h 890"/>
                <a:gd name="T112" fmla="*/ 869 w 923"/>
                <a:gd name="T113" fmla="*/ 399 h 890"/>
                <a:gd name="T114" fmla="*/ 883 w 923"/>
                <a:gd name="T115" fmla="*/ 453 h 890"/>
                <a:gd name="T116" fmla="*/ 881 w 923"/>
                <a:gd name="T117" fmla="*/ 482 h 890"/>
                <a:gd name="T118" fmla="*/ 877 w 923"/>
                <a:gd name="T119" fmla="*/ 445 h 890"/>
                <a:gd name="T120" fmla="*/ 872 w 923"/>
                <a:gd name="T121" fmla="*/ 549 h 890"/>
                <a:gd name="T122" fmla="*/ 862 w 923"/>
                <a:gd name="T123" fmla="*/ 57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890">
                  <a:moveTo>
                    <a:pt x="824" y="655"/>
                  </a:moveTo>
                  <a:lnTo>
                    <a:pt x="824" y="655"/>
                  </a:lnTo>
                  <a:lnTo>
                    <a:pt x="808" y="674"/>
                  </a:lnTo>
                  <a:lnTo>
                    <a:pt x="808" y="674"/>
                  </a:lnTo>
                  <a:lnTo>
                    <a:pt x="790" y="696"/>
                  </a:lnTo>
                  <a:lnTo>
                    <a:pt x="790" y="696"/>
                  </a:lnTo>
                  <a:lnTo>
                    <a:pt x="782" y="701"/>
                  </a:lnTo>
                  <a:lnTo>
                    <a:pt x="782" y="701"/>
                  </a:lnTo>
                  <a:lnTo>
                    <a:pt x="782" y="704"/>
                  </a:lnTo>
                  <a:lnTo>
                    <a:pt x="782" y="704"/>
                  </a:lnTo>
                  <a:lnTo>
                    <a:pt x="753" y="734"/>
                  </a:lnTo>
                  <a:lnTo>
                    <a:pt x="754" y="731"/>
                  </a:lnTo>
                  <a:lnTo>
                    <a:pt x="754" y="731"/>
                  </a:lnTo>
                  <a:lnTo>
                    <a:pt x="731" y="749"/>
                  </a:lnTo>
                  <a:lnTo>
                    <a:pt x="717" y="761"/>
                  </a:lnTo>
                  <a:lnTo>
                    <a:pt x="717" y="761"/>
                  </a:lnTo>
                  <a:lnTo>
                    <a:pt x="706" y="772"/>
                  </a:lnTo>
                  <a:lnTo>
                    <a:pt x="697" y="778"/>
                  </a:lnTo>
                  <a:lnTo>
                    <a:pt x="685" y="787"/>
                  </a:lnTo>
                  <a:lnTo>
                    <a:pt x="685" y="787"/>
                  </a:lnTo>
                  <a:lnTo>
                    <a:pt x="683" y="787"/>
                  </a:lnTo>
                  <a:lnTo>
                    <a:pt x="681" y="787"/>
                  </a:lnTo>
                  <a:lnTo>
                    <a:pt x="675" y="789"/>
                  </a:lnTo>
                  <a:lnTo>
                    <a:pt x="668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67" y="793"/>
                  </a:lnTo>
                  <a:lnTo>
                    <a:pt x="675" y="788"/>
                  </a:lnTo>
                  <a:lnTo>
                    <a:pt x="674" y="788"/>
                  </a:lnTo>
                  <a:lnTo>
                    <a:pt x="673" y="788"/>
                  </a:lnTo>
                  <a:lnTo>
                    <a:pt x="673" y="788"/>
                  </a:lnTo>
                  <a:lnTo>
                    <a:pt x="663" y="795"/>
                  </a:lnTo>
                  <a:lnTo>
                    <a:pt x="656" y="797"/>
                  </a:lnTo>
                  <a:lnTo>
                    <a:pt x="648" y="801"/>
                  </a:lnTo>
                  <a:lnTo>
                    <a:pt x="648" y="801"/>
                  </a:lnTo>
                  <a:lnTo>
                    <a:pt x="648" y="800"/>
                  </a:lnTo>
                  <a:lnTo>
                    <a:pt x="648" y="800"/>
                  </a:lnTo>
                  <a:lnTo>
                    <a:pt x="647" y="800"/>
                  </a:lnTo>
                  <a:lnTo>
                    <a:pt x="647" y="799"/>
                  </a:lnTo>
                  <a:lnTo>
                    <a:pt x="647" y="799"/>
                  </a:lnTo>
                  <a:lnTo>
                    <a:pt x="652" y="796"/>
                  </a:lnTo>
                  <a:lnTo>
                    <a:pt x="652" y="796"/>
                  </a:lnTo>
                  <a:lnTo>
                    <a:pt x="631" y="805"/>
                  </a:lnTo>
                  <a:lnTo>
                    <a:pt x="614" y="814"/>
                  </a:lnTo>
                  <a:lnTo>
                    <a:pt x="614" y="814"/>
                  </a:lnTo>
                  <a:lnTo>
                    <a:pt x="599" y="819"/>
                  </a:lnTo>
                  <a:lnTo>
                    <a:pt x="594" y="819"/>
                  </a:lnTo>
                  <a:lnTo>
                    <a:pt x="588" y="820"/>
                  </a:lnTo>
                  <a:lnTo>
                    <a:pt x="572" y="824"/>
                  </a:lnTo>
                  <a:lnTo>
                    <a:pt x="578" y="822"/>
                  </a:lnTo>
                  <a:lnTo>
                    <a:pt x="578" y="822"/>
                  </a:lnTo>
                  <a:lnTo>
                    <a:pt x="557" y="827"/>
                  </a:lnTo>
                  <a:lnTo>
                    <a:pt x="564" y="827"/>
                  </a:lnTo>
                  <a:lnTo>
                    <a:pt x="564" y="827"/>
                  </a:lnTo>
                  <a:lnTo>
                    <a:pt x="541" y="833"/>
                  </a:lnTo>
                  <a:lnTo>
                    <a:pt x="541" y="833"/>
                  </a:lnTo>
                  <a:lnTo>
                    <a:pt x="536" y="835"/>
                  </a:lnTo>
                  <a:lnTo>
                    <a:pt x="538" y="835"/>
                  </a:lnTo>
                  <a:lnTo>
                    <a:pt x="544" y="835"/>
                  </a:lnTo>
                  <a:lnTo>
                    <a:pt x="545" y="835"/>
                  </a:lnTo>
                  <a:lnTo>
                    <a:pt x="551" y="833"/>
                  </a:lnTo>
                  <a:lnTo>
                    <a:pt x="551" y="833"/>
                  </a:lnTo>
                  <a:lnTo>
                    <a:pt x="565" y="829"/>
                  </a:lnTo>
                  <a:lnTo>
                    <a:pt x="572" y="827"/>
                  </a:lnTo>
                  <a:lnTo>
                    <a:pt x="575" y="827"/>
                  </a:lnTo>
                  <a:lnTo>
                    <a:pt x="575" y="827"/>
                  </a:lnTo>
                  <a:lnTo>
                    <a:pt x="563" y="831"/>
                  </a:lnTo>
                  <a:lnTo>
                    <a:pt x="557" y="834"/>
                  </a:lnTo>
                  <a:lnTo>
                    <a:pt x="557" y="834"/>
                  </a:lnTo>
                  <a:lnTo>
                    <a:pt x="572" y="830"/>
                  </a:lnTo>
                  <a:lnTo>
                    <a:pt x="578" y="830"/>
                  </a:lnTo>
                  <a:lnTo>
                    <a:pt x="578" y="830"/>
                  </a:lnTo>
                  <a:lnTo>
                    <a:pt x="594" y="826"/>
                  </a:lnTo>
                  <a:lnTo>
                    <a:pt x="594" y="826"/>
                  </a:lnTo>
                  <a:lnTo>
                    <a:pt x="594" y="827"/>
                  </a:lnTo>
                  <a:lnTo>
                    <a:pt x="594" y="827"/>
                  </a:lnTo>
                  <a:lnTo>
                    <a:pt x="551" y="838"/>
                  </a:lnTo>
                  <a:lnTo>
                    <a:pt x="551" y="838"/>
                  </a:lnTo>
                  <a:lnTo>
                    <a:pt x="540" y="839"/>
                  </a:lnTo>
                  <a:lnTo>
                    <a:pt x="540" y="839"/>
                  </a:lnTo>
                  <a:lnTo>
                    <a:pt x="546" y="838"/>
                  </a:lnTo>
                  <a:lnTo>
                    <a:pt x="546" y="838"/>
                  </a:lnTo>
                  <a:lnTo>
                    <a:pt x="530" y="841"/>
                  </a:lnTo>
                  <a:lnTo>
                    <a:pt x="530" y="841"/>
                  </a:lnTo>
                  <a:lnTo>
                    <a:pt x="533" y="839"/>
                  </a:lnTo>
                  <a:lnTo>
                    <a:pt x="529" y="838"/>
                  </a:lnTo>
                  <a:lnTo>
                    <a:pt x="513" y="839"/>
                  </a:lnTo>
                  <a:lnTo>
                    <a:pt x="509" y="842"/>
                  </a:lnTo>
                  <a:lnTo>
                    <a:pt x="509" y="842"/>
                  </a:lnTo>
                  <a:lnTo>
                    <a:pt x="494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3" y="842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94" y="838"/>
                  </a:lnTo>
                  <a:lnTo>
                    <a:pt x="498" y="835"/>
                  </a:lnTo>
                  <a:lnTo>
                    <a:pt x="498" y="835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5" y="838"/>
                  </a:lnTo>
                  <a:lnTo>
                    <a:pt x="472" y="838"/>
                  </a:lnTo>
                  <a:lnTo>
                    <a:pt x="471" y="838"/>
                  </a:lnTo>
                  <a:lnTo>
                    <a:pt x="472" y="837"/>
                  </a:lnTo>
                  <a:lnTo>
                    <a:pt x="472" y="837"/>
                  </a:lnTo>
                  <a:lnTo>
                    <a:pt x="466" y="837"/>
                  </a:lnTo>
                  <a:lnTo>
                    <a:pt x="464" y="838"/>
                  </a:lnTo>
                  <a:lnTo>
                    <a:pt x="468" y="838"/>
                  </a:lnTo>
                  <a:lnTo>
                    <a:pt x="468" y="838"/>
                  </a:lnTo>
                  <a:lnTo>
                    <a:pt x="462" y="839"/>
                  </a:lnTo>
                  <a:lnTo>
                    <a:pt x="458" y="841"/>
                  </a:lnTo>
                  <a:lnTo>
                    <a:pt x="458" y="841"/>
                  </a:lnTo>
                  <a:lnTo>
                    <a:pt x="446" y="841"/>
                  </a:lnTo>
                  <a:lnTo>
                    <a:pt x="446" y="841"/>
                  </a:lnTo>
                  <a:lnTo>
                    <a:pt x="454" y="839"/>
                  </a:lnTo>
                  <a:lnTo>
                    <a:pt x="458" y="838"/>
                  </a:lnTo>
                  <a:lnTo>
                    <a:pt x="458" y="838"/>
                  </a:lnTo>
                  <a:lnTo>
                    <a:pt x="454" y="838"/>
                  </a:lnTo>
                  <a:lnTo>
                    <a:pt x="449" y="838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8" y="835"/>
                  </a:lnTo>
                  <a:lnTo>
                    <a:pt x="450" y="835"/>
                  </a:lnTo>
                  <a:lnTo>
                    <a:pt x="446" y="835"/>
                  </a:lnTo>
                  <a:lnTo>
                    <a:pt x="446" y="835"/>
                  </a:lnTo>
                  <a:lnTo>
                    <a:pt x="434" y="835"/>
                  </a:lnTo>
                  <a:lnTo>
                    <a:pt x="431" y="837"/>
                  </a:lnTo>
                  <a:lnTo>
                    <a:pt x="437" y="838"/>
                  </a:lnTo>
                  <a:lnTo>
                    <a:pt x="437" y="838"/>
                  </a:lnTo>
                  <a:lnTo>
                    <a:pt x="424" y="838"/>
                  </a:lnTo>
                  <a:lnTo>
                    <a:pt x="412" y="837"/>
                  </a:lnTo>
                  <a:lnTo>
                    <a:pt x="412" y="837"/>
                  </a:lnTo>
                  <a:lnTo>
                    <a:pt x="416" y="835"/>
                  </a:lnTo>
                  <a:lnTo>
                    <a:pt x="418" y="835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8" y="834"/>
                  </a:lnTo>
                  <a:lnTo>
                    <a:pt x="411" y="835"/>
                  </a:lnTo>
                  <a:lnTo>
                    <a:pt x="408" y="837"/>
                  </a:lnTo>
                  <a:lnTo>
                    <a:pt x="408" y="837"/>
                  </a:lnTo>
                  <a:lnTo>
                    <a:pt x="393" y="831"/>
                  </a:lnTo>
                  <a:lnTo>
                    <a:pt x="380" y="827"/>
                  </a:lnTo>
                  <a:lnTo>
                    <a:pt x="366" y="823"/>
                  </a:lnTo>
                  <a:lnTo>
                    <a:pt x="350" y="819"/>
                  </a:lnTo>
                  <a:lnTo>
                    <a:pt x="350" y="819"/>
                  </a:lnTo>
                  <a:lnTo>
                    <a:pt x="355" y="822"/>
                  </a:lnTo>
                  <a:lnTo>
                    <a:pt x="361" y="823"/>
                  </a:lnTo>
                  <a:lnTo>
                    <a:pt x="362" y="823"/>
                  </a:lnTo>
                  <a:lnTo>
                    <a:pt x="362" y="824"/>
                  </a:lnTo>
                  <a:lnTo>
                    <a:pt x="362" y="824"/>
                  </a:lnTo>
                  <a:lnTo>
                    <a:pt x="350" y="822"/>
                  </a:lnTo>
                  <a:lnTo>
                    <a:pt x="342" y="818"/>
                  </a:lnTo>
                  <a:lnTo>
                    <a:pt x="332" y="814"/>
                  </a:lnTo>
                  <a:lnTo>
                    <a:pt x="323" y="810"/>
                  </a:lnTo>
                  <a:lnTo>
                    <a:pt x="325" y="814"/>
                  </a:lnTo>
                  <a:lnTo>
                    <a:pt x="325" y="814"/>
                  </a:lnTo>
                  <a:lnTo>
                    <a:pt x="302" y="805"/>
                  </a:lnTo>
                  <a:lnTo>
                    <a:pt x="302" y="805"/>
                  </a:lnTo>
                  <a:lnTo>
                    <a:pt x="296" y="800"/>
                  </a:lnTo>
                  <a:lnTo>
                    <a:pt x="294" y="799"/>
                  </a:lnTo>
                  <a:lnTo>
                    <a:pt x="298" y="800"/>
                  </a:lnTo>
                  <a:lnTo>
                    <a:pt x="298" y="800"/>
                  </a:lnTo>
                  <a:lnTo>
                    <a:pt x="283" y="793"/>
                  </a:lnTo>
                  <a:lnTo>
                    <a:pt x="273" y="789"/>
                  </a:lnTo>
                  <a:lnTo>
                    <a:pt x="260" y="785"/>
                  </a:lnTo>
                  <a:lnTo>
                    <a:pt x="244" y="776"/>
                  </a:lnTo>
                  <a:lnTo>
                    <a:pt x="244" y="776"/>
                  </a:lnTo>
                  <a:lnTo>
                    <a:pt x="258" y="785"/>
                  </a:lnTo>
                  <a:lnTo>
                    <a:pt x="269" y="792"/>
                  </a:lnTo>
                  <a:lnTo>
                    <a:pt x="269" y="792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4" y="791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64" y="792"/>
                  </a:lnTo>
                  <a:lnTo>
                    <a:pt x="250" y="782"/>
                  </a:lnTo>
                  <a:lnTo>
                    <a:pt x="247" y="780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35" y="772"/>
                  </a:lnTo>
                  <a:lnTo>
                    <a:pt x="221" y="763"/>
                  </a:lnTo>
                  <a:lnTo>
                    <a:pt x="228" y="769"/>
                  </a:lnTo>
                  <a:lnTo>
                    <a:pt x="228" y="769"/>
                  </a:lnTo>
                  <a:lnTo>
                    <a:pt x="210" y="757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206" y="757"/>
                  </a:lnTo>
                  <a:lnTo>
                    <a:pt x="213" y="761"/>
                  </a:lnTo>
                  <a:lnTo>
                    <a:pt x="221" y="765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41" y="778"/>
                  </a:lnTo>
                  <a:lnTo>
                    <a:pt x="240" y="780"/>
                  </a:lnTo>
                  <a:lnTo>
                    <a:pt x="239" y="778"/>
                  </a:lnTo>
                  <a:lnTo>
                    <a:pt x="236" y="778"/>
                  </a:lnTo>
                  <a:lnTo>
                    <a:pt x="236" y="780"/>
                  </a:lnTo>
                  <a:lnTo>
                    <a:pt x="240" y="782"/>
                  </a:lnTo>
                  <a:lnTo>
                    <a:pt x="240" y="782"/>
                  </a:lnTo>
                  <a:lnTo>
                    <a:pt x="256" y="791"/>
                  </a:lnTo>
                  <a:lnTo>
                    <a:pt x="256" y="791"/>
                  </a:lnTo>
                  <a:lnTo>
                    <a:pt x="250" y="785"/>
                  </a:lnTo>
                  <a:lnTo>
                    <a:pt x="250" y="785"/>
                  </a:lnTo>
                  <a:lnTo>
                    <a:pt x="255" y="788"/>
                  </a:lnTo>
                  <a:lnTo>
                    <a:pt x="263" y="792"/>
                  </a:lnTo>
                  <a:lnTo>
                    <a:pt x="271" y="796"/>
                  </a:lnTo>
                  <a:lnTo>
                    <a:pt x="273" y="797"/>
                  </a:lnTo>
                  <a:lnTo>
                    <a:pt x="274" y="796"/>
                  </a:lnTo>
                  <a:lnTo>
                    <a:pt x="274" y="796"/>
                  </a:lnTo>
                  <a:lnTo>
                    <a:pt x="283" y="803"/>
                  </a:lnTo>
                  <a:lnTo>
                    <a:pt x="293" y="807"/>
                  </a:lnTo>
                  <a:lnTo>
                    <a:pt x="313" y="818"/>
                  </a:lnTo>
                  <a:lnTo>
                    <a:pt x="313" y="818"/>
                  </a:lnTo>
                  <a:lnTo>
                    <a:pt x="316" y="818"/>
                  </a:lnTo>
                  <a:lnTo>
                    <a:pt x="313" y="816"/>
                  </a:lnTo>
                  <a:lnTo>
                    <a:pt x="307" y="814"/>
                  </a:lnTo>
                  <a:lnTo>
                    <a:pt x="307" y="814"/>
                  </a:lnTo>
                  <a:lnTo>
                    <a:pt x="312" y="815"/>
                  </a:lnTo>
                  <a:lnTo>
                    <a:pt x="317" y="816"/>
                  </a:lnTo>
                  <a:lnTo>
                    <a:pt x="323" y="818"/>
                  </a:lnTo>
                  <a:lnTo>
                    <a:pt x="330" y="820"/>
                  </a:lnTo>
                  <a:lnTo>
                    <a:pt x="330" y="820"/>
                  </a:lnTo>
                  <a:lnTo>
                    <a:pt x="334" y="822"/>
                  </a:lnTo>
                  <a:lnTo>
                    <a:pt x="332" y="820"/>
                  </a:lnTo>
                  <a:lnTo>
                    <a:pt x="328" y="819"/>
                  </a:lnTo>
                  <a:lnTo>
                    <a:pt x="321" y="815"/>
                  </a:lnTo>
                  <a:lnTo>
                    <a:pt x="321" y="815"/>
                  </a:lnTo>
                  <a:lnTo>
                    <a:pt x="351" y="826"/>
                  </a:lnTo>
                  <a:lnTo>
                    <a:pt x="351" y="826"/>
                  </a:lnTo>
                  <a:lnTo>
                    <a:pt x="340" y="820"/>
                  </a:lnTo>
                  <a:lnTo>
                    <a:pt x="340" y="820"/>
                  </a:lnTo>
                  <a:lnTo>
                    <a:pt x="353" y="823"/>
                  </a:lnTo>
                  <a:lnTo>
                    <a:pt x="353" y="823"/>
                  </a:lnTo>
                  <a:lnTo>
                    <a:pt x="343" y="819"/>
                  </a:lnTo>
                  <a:lnTo>
                    <a:pt x="343" y="819"/>
                  </a:lnTo>
                  <a:lnTo>
                    <a:pt x="377" y="829"/>
                  </a:lnTo>
                  <a:lnTo>
                    <a:pt x="392" y="833"/>
                  </a:lnTo>
                  <a:lnTo>
                    <a:pt x="404" y="835"/>
                  </a:lnTo>
                  <a:lnTo>
                    <a:pt x="404" y="835"/>
                  </a:lnTo>
                  <a:lnTo>
                    <a:pt x="386" y="834"/>
                  </a:lnTo>
                  <a:lnTo>
                    <a:pt x="368" y="831"/>
                  </a:lnTo>
                  <a:lnTo>
                    <a:pt x="350" y="827"/>
                  </a:lnTo>
                  <a:lnTo>
                    <a:pt x="338" y="826"/>
                  </a:lnTo>
                  <a:lnTo>
                    <a:pt x="338" y="826"/>
                  </a:lnTo>
                  <a:lnTo>
                    <a:pt x="342" y="827"/>
                  </a:lnTo>
                  <a:lnTo>
                    <a:pt x="349" y="829"/>
                  </a:lnTo>
                  <a:lnTo>
                    <a:pt x="354" y="830"/>
                  </a:lnTo>
                  <a:lnTo>
                    <a:pt x="359" y="833"/>
                  </a:lnTo>
                  <a:lnTo>
                    <a:pt x="366" y="831"/>
                  </a:lnTo>
                  <a:lnTo>
                    <a:pt x="366" y="831"/>
                  </a:lnTo>
                  <a:lnTo>
                    <a:pt x="381" y="834"/>
                  </a:lnTo>
                  <a:lnTo>
                    <a:pt x="388" y="835"/>
                  </a:lnTo>
                  <a:lnTo>
                    <a:pt x="391" y="837"/>
                  </a:lnTo>
                  <a:lnTo>
                    <a:pt x="391" y="837"/>
                  </a:lnTo>
                  <a:lnTo>
                    <a:pt x="373" y="835"/>
                  </a:lnTo>
                  <a:lnTo>
                    <a:pt x="373" y="835"/>
                  </a:lnTo>
                  <a:lnTo>
                    <a:pt x="328" y="826"/>
                  </a:lnTo>
                  <a:lnTo>
                    <a:pt x="328" y="826"/>
                  </a:lnTo>
                  <a:lnTo>
                    <a:pt x="313" y="819"/>
                  </a:lnTo>
                  <a:lnTo>
                    <a:pt x="298" y="815"/>
                  </a:lnTo>
                  <a:lnTo>
                    <a:pt x="283" y="810"/>
                  </a:lnTo>
                  <a:lnTo>
                    <a:pt x="267" y="801"/>
                  </a:lnTo>
                  <a:lnTo>
                    <a:pt x="267" y="801"/>
                  </a:lnTo>
                  <a:lnTo>
                    <a:pt x="266" y="799"/>
                  </a:lnTo>
                  <a:lnTo>
                    <a:pt x="260" y="796"/>
                  </a:lnTo>
                  <a:lnTo>
                    <a:pt x="256" y="793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56" y="792"/>
                  </a:lnTo>
                  <a:lnTo>
                    <a:pt x="241" y="784"/>
                  </a:lnTo>
                  <a:lnTo>
                    <a:pt x="228" y="777"/>
                  </a:lnTo>
                  <a:lnTo>
                    <a:pt x="228" y="777"/>
                  </a:lnTo>
                  <a:lnTo>
                    <a:pt x="225" y="774"/>
                  </a:lnTo>
                  <a:lnTo>
                    <a:pt x="218" y="770"/>
                  </a:lnTo>
                  <a:lnTo>
                    <a:pt x="216" y="768"/>
                  </a:lnTo>
                  <a:lnTo>
                    <a:pt x="214" y="766"/>
                  </a:lnTo>
                  <a:lnTo>
                    <a:pt x="217" y="768"/>
                  </a:lnTo>
                  <a:lnTo>
                    <a:pt x="217" y="768"/>
                  </a:lnTo>
                  <a:lnTo>
                    <a:pt x="208" y="762"/>
                  </a:lnTo>
                  <a:lnTo>
                    <a:pt x="208" y="762"/>
                  </a:lnTo>
                  <a:lnTo>
                    <a:pt x="199" y="757"/>
                  </a:lnTo>
                  <a:lnTo>
                    <a:pt x="199" y="757"/>
                  </a:lnTo>
                  <a:lnTo>
                    <a:pt x="195" y="754"/>
                  </a:lnTo>
                  <a:lnTo>
                    <a:pt x="195" y="754"/>
                  </a:lnTo>
                  <a:lnTo>
                    <a:pt x="186" y="745"/>
                  </a:lnTo>
                  <a:lnTo>
                    <a:pt x="178" y="735"/>
                  </a:lnTo>
                  <a:lnTo>
                    <a:pt x="170" y="726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44" y="701"/>
                  </a:lnTo>
                  <a:lnTo>
                    <a:pt x="129" y="686"/>
                  </a:lnTo>
                  <a:lnTo>
                    <a:pt x="115" y="669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94" y="636"/>
                  </a:lnTo>
                  <a:lnTo>
                    <a:pt x="94" y="636"/>
                  </a:lnTo>
                  <a:lnTo>
                    <a:pt x="75" y="604"/>
                  </a:lnTo>
                  <a:lnTo>
                    <a:pt x="75" y="604"/>
                  </a:lnTo>
                  <a:lnTo>
                    <a:pt x="75" y="602"/>
                  </a:lnTo>
                  <a:lnTo>
                    <a:pt x="75" y="602"/>
                  </a:lnTo>
                  <a:lnTo>
                    <a:pt x="60" y="567"/>
                  </a:lnTo>
                  <a:lnTo>
                    <a:pt x="48" y="532"/>
                  </a:lnTo>
                  <a:lnTo>
                    <a:pt x="48" y="532"/>
                  </a:lnTo>
                  <a:lnTo>
                    <a:pt x="48" y="530"/>
                  </a:lnTo>
                  <a:lnTo>
                    <a:pt x="48" y="530"/>
                  </a:lnTo>
                  <a:lnTo>
                    <a:pt x="48" y="522"/>
                  </a:lnTo>
                  <a:lnTo>
                    <a:pt x="48" y="522"/>
                  </a:lnTo>
                  <a:lnTo>
                    <a:pt x="50" y="530"/>
                  </a:lnTo>
                  <a:lnTo>
                    <a:pt x="54" y="537"/>
                  </a:lnTo>
                  <a:lnTo>
                    <a:pt x="57" y="544"/>
                  </a:lnTo>
                  <a:lnTo>
                    <a:pt x="61" y="555"/>
                  </a:lnTo>
                  <a:lnTo>
                    <a:pt x="61" y="555"/>
                  </a:lnTo>
                  <a:lnTo>
                    <a:pt x="58" y="552"/>
                  </a:lnTo>
                  <a:lnTo>
                    <a:pt x="58" y="555"/>
                  </a:lnTo>
                  <a:lnTo>
                    <a:pt x="61" y="562"/>
                  </a:lnTo>
                  <a:lnTo>
                    <a:pt x="60" y="557"/>
                  </a:lnTo>
                  <a:lnTo>
                    <a:pt x="60" y="557"/>
                  </a:lnTo>
                  <a:lnTo>
                    <a:pt x="64" y="570"/>
                  </a:lnTo>
                  <a:lnTo>
                    <a:pt x="65" y="576"/>
                  </a:lnTo>
                  <a:lnTo>
                    <a:pt x="68" y="581"/>
                  </a:lnTo>
                  <a:lnTo>
                    <a:pt x="72" y="587"/>
                  </a:lnTo>
                  <a:lnTo>
                    <a:pt x="71" y="587"/>
                  </a:lnTo>
                  <a:lnTo>
                    <a:pt x="71" y="587"/>
                  </a:lnTo>
                  <a:lnTo>
                    <a:pt x="91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105" y="646"/>
                  </a:lnTo>
                  <a:lnTo>
                    <a:pt x="105" y="646"/>
                  </a:lnTo>
                  <a:lnTo>
                    <a:pt x="110" y="652"/>
                  </a:lnTo>
                  <a:lnTo>
                    <a:pt x="121" y="669"/>
                  </a:lnTo>
                  <a:lnTo>
                    <a:pt x="121" y="669"/>
                  </a:lnTo>
                  <a:lnTo>
                    <a:pt x="110" y="656"/>
                  </a:lnTo>
                  <a:lnTo>
                    <a:pt x="110" y="656"/>
                  </a:lnTo>
                  <a:lnTo>
                    <a:pt x="114" y="662"/>
                  </a:lnTo>
                  <a:lnTo>
                    <a:pt x="118" y="666"/>
                  </a:lnTo>
                  <a:lnTo>
                    <a:pt x="125" y="674"/>
                  </a:lnTo>
                  <a:lnTo>
                    <a:pt x="125" y="674"/>
                  </a:lnTo>
                  <a:lnTo>
                    <a:pt x="124" y="675"/>
                  </a:lnTo>
                  <a:lnTo>
                    <a:pt x="122" y="674"/>
                  </a:lnTo>
                  <a:lnTo>
                    <a:pt x="122" y="674"/>
                  </a:lnTo>
                  <a:lnTo>
                    <a:pt x="136" y="688"/>
                  </a:lnTo>
                  <a:lnTo>
                    <a:pt x="149" y="701"/>
                  </a:lnTo>
                  <a:lnTo>
                    <a:pt x="149" y="701"/>
                  </a:lnTo>
                  <a:lnTo>
                    <a:pt x="153" y="704"/>
                  </a:lnTo>
                  <a:lnTo>
                    <a:pt x="152" y="702"/>
                  </a:lnTo>
                  <a:lnTo>
                    <a:pt x="149" y="697"/>
                  </a:lnTo>
                  <a:lnTo>
                    <a:pt x="149" y="697"/>
                  </a:lnTo>
                  <a:lnTo>
                    <a:pt x="157" y="70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59" y="711"/>
                  </a:lnTo>
                  <a:lnTo>
                    <a:pt x="157" y="709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4" y="724"/>
                  </a:lnTo>
                  <a:lnTo>
                    <a:pt x="175" y="726"/>
                  </a:lnTo>
                  <a:lnTo>
                    <a:pt x="168" y="721"/>
                  </a:lnTo>
                  <a:lnTo>
                    <a:pt x="151" y="705"/>
                  </a:lnTo>
                  <a:lnTo>
                    <a:pt x="151" y="705"/>
                  </a:lnTo>
                  <a:lnTo>
                    <a:pt x="159" y="715"/>
                  </a:lnTo>
                  <a:lnTo>
                    <a:pt x="167" y="723"/>
                  </a:lnTo>
                  <a:lnTo>
                    <a:pt x="186" y="738"/>
                  </a:lnTo>
                  <a:lnTo>
                    <a:pt x="186" y="738"/>
                  </a:lnTo>
                  <a:lnTo>
                    <a:pt x="180" y="732"/>
                  </a:lnTo>
                  <a:lnTo>
                    <a:pt x="176" y="727"/>
                  </a:lnTo>
                  <a:lnTo>
                    <a:pt x="176" y="727"/>
                  </a:lnTo>
                  <a:lnTo>
                    <a:pt x="178" y="727"/>
                  </a:lnTo>
                  <a:lnTo>
                    <a:pt x="179" y="728"/>
                  </a:lnTo>
                  <a:lnTo>
                    <a:pt x="186" y="734"/>
                  </a:lnTo>
                  <a:lnTo>
                    <a:pt x="202" y="749"/>
                  </a:lnTo>
                  <a:lnTo>
                    <a:pt x="202" y="749"/>
                  </a:lnTo>
                  <a:lnTo>
                    <a:pt x="199" y="745"/>
                  </a:lnTo>
                  <a:lnTo>
                    <a:pt x="199" y="745"/>
                  </a:lnTo>
                  <a:lnTo>
                    <a:pt x="201" y="745"/>
                  </a:lnTo>
                  <a:lnTo>
                    <a:pt x="206" y="747"/>
                  </a:lnTo>
                  <a:lnTo>
                    <a:pt x="206" y="747"/>
                  </a:lnTo>
                  <a:lnTo>
                    <a:pt x="209" y="749"/>
                  </a:lnTo>
                  <a:lnTo>
                    <a:pt x="210" y="750"/>
                  </a:lnTo>
                  <a:lnTo>
                    <a:pt x="209" y="749"/>
                  </a:lnTo>
                  <a:lnTo>
                    <a:pt x="209" y="749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42"/>
                  </a:lnTo>
                  <a:lnTo>
                    <a:pt x="197" y="738"/>
                  </a:lnTo>
                  <a:lnTo>
                    <a:pt x="187" y="728"/>
                  </a:lnTo>
                  <a:lnTo>
                    <a:pt x="187" y="728"/>
                  </a:lnTo>
                  <a:lnTo>
                    <a:pt x="187" y="730"/>
                  </a:lnTo>
                  <a:lnTo>
                    <a:pt x="186" y="728"/>
                  </a:lnTo>
                  <a:lnTo>
                    <a:pt x="178" y="721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53" y="697"/>
                  </a:lnTo>
                  <a:lnTo>
                    <a:pt x="151" y="694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47" y="689"/>
                  </a:lnTo>
                  <a:lnTo>
                    <a:pt x="142" y="685"/>
                  </a:lnTo>
                  <a:lnTo>
                    <a:pt x="141" y="684"/>
                  </a:lnTo>
                  <a:lnTo>
                    <a:pt x="141" y="684"/>
                  </a:lnTo>
                  <a:lnTo>
                    <a:pt x="129" y="667"/>
                  </a:lnTo>
                  <a:lnTo>
                    <a:pt x="117" y="651"/>
                  </a:lnTo>
                  <a:lnTo>
                    <a:pt x="117" y="651"/>
                  </a:lnTo>
                  <a:lnTo>
                    <a:pt x="115" y="648"/>
                  </a:lnTo>
                  <a:lnTo>
                    <a:pt x="115" y="648"/>
                  </a:lnTo>
                  <a:lnTo>
                    <a:pt x="114" y="647"/>
                  </a:lnTo>
                  <a:lnTo>
                    <a:pt x="114" y="647"/>
                  </a:lnTo>
                  <a:lnTo>
                    <a:pt x="102" y="629"/>
                  </a:lnTo>
                  <a:lnTo>
                    <a:pt x="91" y="610"/>
                  </a:lnTo>
                  <a:lnTo>
                    <a:pt x="81" y="591"/>
                  </a:lnTo>
                  <a:lnTo>
                    <a:pt x="72" y="571"/>
                  </a:lnTo>
                  <a:lnTo>
                    <a:pt x="65" y="551"/>
                  </a:lnTo>
                  <a:lnTo>
                    <a:pt x="58" y="530"/>
                  </a:lnTo>
                  <a:lnTo>
                    <a:pt x="53" y="510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52" y="513"/>
                  </a:lnTo>
                  <a:lnTo>
                    <a:pt x="52" y="513"/>
                  </a:lnTo>
                  <a:lnTo>
                    <a:pt x="50" y="510"/>
                  </a:lnTo>
                  <a:lnTo>
                    <a:pt x="50" y="515"/>
                  </a:lnTo>
                  <a:lnTo>
                    <a:pt x="52" y="522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52" y="524"/>
                  </a:lnTo>
                  <a:lnTo>
                    <a:pt x="49" y="514"/>
                  </a:lnTo>
                  <a:lnTo>
                    <a:pt x="48" y="505"/>
                  </a:lnTo>
                  <a:lnTo>
                    <a:pt x="48" y="505"/>
                  </a:lnTo>
                  <a:lnTo>
                    <a:pt x="46" y="505"/>
                  </a:lnTo>
                  <a:lnTo>
                    <a:pt x="46" y="507"/>
                  </a:lnTo>
                  <a:lnTo>
                    <a:pt x="45" y="509"/>
                  </a:lnTo>
                  <a:lnTo>
                    <a:pt x="45" y="510"/>
                  </a:lnTo>
                  <a:lnTo>
                    <a:pt x="45" y="510"/>
                  </a:lnTo>
                  <a:lnTo>
                    <a:pt x="46" y="518"/>
                  </a:lnTo>
                  <a:lnTo>
                    <a:pt x="46" y="518"/>
                  </a:lnTo>
                  <a:lnTo>
                    <a:pt x="44" y="514"/>
                  </a:lnTo>
                  <a:lnTo>
                    <a:pt x="44" y="514"/>
                  </a:lnTo>
                  <a:lnTo>
                    <a:pt x="42" y="509"/>
                  </a:lnTo>
                  <a:lnTo>
                    <a:pt x="42" y="509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8" y="501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30" y="434"/>
                  </a:lnTo>
                  <a:lnTo>
                    <a:pt x="30" y="434"/>
                  </a:lnTo>
                  <a:lnTo>
                    <a:pt x="30" y="425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31" y="430"/>
                  </a:lnTo>
                  <a:lnTo>
                    <a:pt x="31" y="430"/>
                  </a:lnTo>
                  <a:lnTo>
                    <a:pt x="31" y="422"/>
                  </a:lnTo>
                  <a:lnTo>
                    <a:pt x="31" y="414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37" y="377"/>
                  </a:lnTo>
                  <a:lnTo>
                    <a:pt x="38" y="366"/>
                  </a:lnTo>
                  <a:lnTo>
                    <a:pt x="38" y="366"/>
                  </a:lnTo>
                  <a:lnTo>
                    <a:pt x="39" y="356"/>
                  </a:lnTo>
                  <a:lnTo>
                    <a:pt x="42" y="343"/>
                  </a:lnTo>
                  <a:lnTo>
                    <a:pt x="48" y="318"/>
                  </a:lnTo>
                  <a:lnTo>
                    <a:pt x="48" y="318"/>
                  </a:lnTo>
                  <a:lnTo>
                    <a:pt x="58" y="296"/>
                  </a:lnTo>
                  <a:lnTo>
                    <a:pt x="64" y="284"/>
                  </a:lnTo>
                  <a:lnTo>
                    <a:pt x="71" y="271"/>
                  </a:lnTo>
                  <a:lnTo>
                    <a:pt x="71" y="276"/>
                  </a:lnTo>
                  <a:lnTo>
                    <a:pt x="71" y="276"/>
                  </a:lnTo>
                  <a:lnTo>
                    <a:pt x="80" y="259"/>
                  </a:lnTo>
                  <a:lnTo>
                    <a:pt x="92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09" y="224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4" y="206"/>
                  </a:lnTo>
                  <a:lnTo>
                    <a:pt x="121" y="209"/>
                  </a:lnTo>
                  <a:lnTo>
                    <a:pt x="118" y="211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1" y="217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6" y="224"/>
                  </a:lnTo>
                  <a:lnTo>
                    <a:pt x="100" y="228"/>
                  </a:lnTo>
                  <a:lnTo>
                    <a:pt x="100" y="228"/>
                  </a:lnTo>
                  <a:lnTo>
                    <a:pt x="119" y="205"/>
                  </a:lnTo>
                  <a:lnTo>
                    <a:pt x="119" y="205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8" y="197"/>
                  </a:lnTo>
                  <a:lnTo>
                    <a:pt x="128" y="197"/>
                  </a:lnTo>
                  <a:lnTo>
                    <a:pt x="129" y="201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36" y="196"/>
                  </a:lnTo>
                  <a:lnTo>
                    <a:pt x="145" y="18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85" y="163"/>
                  </a:lnTo>
                  <a:lnTo>
                    <a:pt x="203" y="152"/>
                  </a:lnTo>
                  <a:lnTo>
                    <a:pt x="224" y="143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4" y="131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71" y="118"/>
                  </a:lnTo>
                  <a:lnTo>
                    <a:pt x="298" y="107"/>
                  </a:lnTo>
                  <a:lnTo>
                    <a:pt x="327" y="99"/>
                  </a:lnTo>
                  <a:lnTo>
                    <a:pt x="340" y="97"/>
                  </a:lnTo>
                  <a:lnTo>
                    <a:pt x="355" y="95"/>
                  </a:lnTo>
                  <a:lnTo>
                    <a:pt x="355" y="95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62" y="87"/>
                  </a:lnTo>
                  <a:lnTo>
                    <a:pt x="362" y="87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0" y="83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82" y="82"/>
                  </a:lnTo>
                  <a:lnTo>
                    <a:pt x="385" y="80"/>
                  </a:lnTo>
                  <a:lnTo>
                    <a:pt x="385" y="80"/>
                  </a:lnTo>
                  <a:lnTo>
                    <a:pt x="373" y="82"/>
                  </a:lnTo>
                  <a:lnTo>
                    <a:pt x="373" y="82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397" y="79"/>
                  </a:lnTo>
                  <a:lnTo>
                    <a:pt x="396" y="79"/>
                  </a:lnTo>
                  <a:lnTo>
                    <a:pt x="397" y="79"/>
                  </a:lnTo>
                  <a:lnTo>
                    <a:pt x="397" y="79"/>
                  </a:lnTo>
                  <a:lnTo>
                    <a:pt x="418" y="78"/>
                  </a:lnTo>
                  <a:lnTo>
                    <a:pt x="443" y="76"/>
                  </a:lnTo>
                  <a:lnTo>
                    <a:pt x="490" y="76"/>
                  </a:lnTo>
                  <a:lnTo>
                    <a:pt x="490" y="76"/>
                  </a:lnTo>
                  <a:lnTo>
                    <a:pt x="480" y="76"/>
                  </a:lnTo>
                  <a:lnTo>
                    <a:pt x="468" y="75"/>
                  </a:lnTo>
                  <a:lnTo>
                    <a:pt x="468" y="75"/>
                  </a:lnTo>
                  <a:lnTo>
                    <a:pt x="472" y="75"/>
                  </a:lnTo>
                  <a:lnTo>
                    <a:pt x="477" y="75"/>
                  </a:lnTo>
                  <a:lnTo>
                    <a:pt x="477" y="75"/>
                  </a:lnTo>
                  <a:lnTo>
                    <a:pt x="475" y="74"/>
                  </a:lnTo>
                  <a:lnTo>
                    <a:pt x="469" y="74"/>
                  </a:lnTo>
                  <a:lnTo>
                    <a:pt x="461" y="74"/>
                  </a:lnTo>
                  <a:lnTo>
                    <a:pt x="453" y="74"/>
                  </a:lnTo>
                  <a:lnTo>
                    <a:pt x="453" y="74"/>
                  </a:lnTo>
                  <a:lnTo>
                    <a:pt x="473" y="72"/>
                  </a:lnTo>
                  <a:lnTo>
                    <a:pt x="473" y="72"/>
                  </a:lnTo>
                  <a:lnTo>
                    <a:pt x="462" y="70"/>
                  </a:lnTo>
                  <a:lnTo>
                    <a:pt x="462" y="70"/>
                  </a:lnTo>
                  <a:lnTo>
                    <a:pt x="485" y="70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495" y="68"/>
                  </a:lnTo>
                  <a:lnTo>
                    <a:pt x="484" y="67"/>
                  </a:lnTo>
                  <a:lnTo>
                    <a:pt x="462" y="67"/>
                  </a:lnTo>
                  <a:lnTo>
                    <a:pt x="442" y="68"/>
                  </a:lnTo>
                  <a:lnTo>
                    <a:pt x="420" y="67"/>
                  </a:lnTo>
                  <a:lnTo>
                    <a:pt x="420" y="67"/>
                  </a:lnTo>
                  <a:lnTo>
                    <a:pt x="423" y="67"/>
                  </a:lnTo>
                  <a:lnTo>
                    <a:pt x="423" y="67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04" y="67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76" y="71"/>
                  </a:lnTo>
                  <a:lnTo>
                    <a:pt x="376" y="71"/>
                  </a:lnTo>
                  <a:lnTo>
                    <a:pt x="377" y="70"/>
                  </a:lnTo>
                  <a:lnTo>
                    <a:pt x="381" y="68"/>
                  </a:lnTo>
                  <a:lnTo>
                    <a:pt x="388" y="67"/>
                  </a:lnTo>
                  <a:lnTo>
                    <a:pt x="399" y="65"/>
                  </a:lnTo>
                  <a:lnTo>
                    <a:pt x="399" y="65"/>
                  </a:lnTo>
                  <a:lnTo>
                    <a:pt x="385" y="67"/>
                  </a:lnTo>
                  <a:lnTo>
                    <a:pt x="374" y="68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25" y="78"/>
                  </a:lnTo>
                  <a:lnTo>
                    <a:pt x="297" y="83"/>
                  </a:lnTo>
                  <a:lnTo>
                    <a:pt x="266" y="93"/>
                  </a:lnTo>
                  <a:lnTo>
                    <a:pt x="236" y="103"/>
                  </a:lnTo>
                  <a:lnTo>
                    <a:pt x="208" y="116"/>
                  </a:lnTo>
                  <a:lnTo>
                    <a:pt x="179" y="131"/>
                  </a:lnTo>
                  <a:lnTo>
                    <a:pt x="152" y="147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11" y="177"/>
                  </a:lnTo>
                  <a:lnTo>
                    <a:pt x="96" y="189"/>
                  </a:lnTo>
                  <a:lnTo>
                    <a:pt x="84" y="200"/>
                  </a:lnTo>
                  <a:lnTo>
                    <a:pt x="75" y="212"/>
                  </a:lnTo>
                  <a:lnTo>
                    <a:pt x="75" y="212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5"/>
                  </a:lnTo>
                  <a:lnTo>
                    <a:pt x="72" y="215"/>
                  </a:lnTo>
                  <a:lnTo>
                    <a:pt x="58" y="231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34" y="274"/>
                  </a:lnTo>
                  <a:lnTo>
                    <a:pt x="20" y="300"/>
                  </a:lnTo>
                  <a:lnTo>
                    <a:pt x="20" y="30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1" y="328"/>
                  </a:lnTo>
                  <a:lnTo>
                    <a:pt x="7" y="349"/>
                  </a:lnTo>
                  <a:lnTo>
                    <a:pt x="3" y="369"/>
                  </a:lnTo>
                  <a:lnTo>
                    <a:pt x="2" y="387"/>
                  </a:lnTo>
                  <a:lnTo>
                    <a:pt x="0" y="415"/>
                  </a:lnTo>
                  <a:lnTo>
                    <a:pt x="0" y="426"/>
                  </a:lnTo>
                  <a:lnTo>
                    <a:pt x="2" y="426"/>
                  </a:lnTo>
                  <a:lnTo>
                    <a:pt x="2" y="426"/>
                  </a:lnTo>
                  <a:lnTo>
                    <a:pt x="3" y="453"/>
                  </a:lnTo>
                  <a:lnTo>
                    <a:pt x="7" y="480"/>
                  </a:lnTo>
                  <a:lnTo>
                    <a:pt x="7" y="480"/>
                  </a:lnTo>
                  <a:lnTo>
                    <a:pt x="7" y="483"/>
                  </a:lnTo>
                  <a:lnTo>
                    <a:pt x="8" y="486"/>
                  </a:lnTo>
                  <a:lnTo>
                    <a:pt x="8" y="486"/>
                  </a:lnTo>
                  <a:lnTo>
                    <a:pt x="10" y="490"/>
                  </a:lnTo>
                  <a:lnTo>
                    <a:pt x="10" y="490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6" y="529"/>
                  </a:lnTo>
                  <a:lnTo>
                    <a:pt x="16" y="532"/>
                  </a:lnTo>
                  <a:lnTo>
                    <a:pt x="18" y="534"/>
                  </a:lnTo>
                  <a:lnTo>
                    <a:pt x="18" y="534"/>
                  </a:lnTo>
                  <a:lnTo>
                    <a:pt x="23" y="547"/>
                  </a:lnTo>
                  <a:lnTo>
                    <a:pt x="27" y="559"/>
                  </a:lnTo>
                  <a:lnTo>
                    <a:pt x="34" y="583"/>
                  </a:lnTo>
                  <a:lnTo>
                    <a:pt x="34" y="583"/>
                  </a:lnTo>
                  <a:lnTo>
                    <a:pt x="38" y="597"/>
                  </a:lnTo>
                  <a:lnTo>
                    <a:pt x="42" y="609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3" y="635"/>
                  </a:lnTo>
                  <a:lnTo>
                    <a:pt x="56" y="639"/>
                  </a:lnTo>
                  <a:lnTo>
                    <a:pt x="56" y="639"/>
                  </a:lnTo>
                  <a:lnTo>
                    <a:pt x="67" y="660"/>
                  </a:lnTo>
                  <a:lnTo>
                    <a:pt x="65" y="660"/>
                  </a:lnTo>
                  <a:lnTo>
                    <a:pt x="65" y="660"/>
                  </a:lnTo>
                  <a:lnTo>
                    <a:pt x="68" y="663"/>
                  </a:lnTo>
                  <a:lnTo>
                    <a:pt x="68" y="663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73" y="675"/>
                  </a:lnTo>
                  <a:lnTo>
                    <a:pt x="73" y="675"/>
                  </a:lnTo>
                  <a:lnTo>
                    <a:pt x="75" y="677"/>
                  </a:lnTo>
                  <a:lnTo>
                    <a:pt x="75" y="677"/>
                  </a:lnTo>
                  <a:lnTo>
                    <a:pt x="81" y="689"/>
                  </a:lnTo>
                  <a:lnTo>
                    <a:pt x="81" y="689"/>
                  </a:lnTo>
                  <a:lnTo>
                    <a:pt x="80" y="689"/>
                  </a:lnTo>
                  <a:lnTo>
                    <a:pt x="79" y="689"/>
                  </a:lnTo>
                  <a:lnTo>
                    <a:pt x="80" y="693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3" y="698"/>
                  </a:lnTo>
                  <a:lnTo>
                    <a:pt x="76" y="690"/>
                  </a:lnTo>
                  <a:lnTo>
                    <a:pt x="64" y="673"/>
                  </a:lnTo>
                  <a:lnTo>
                    <a:pt x="64" y="673"/>
                  </a:lnTo>
                  <a:lnTo>
                    <a:pt x="63" y="669"/>
                  </a:lnTo>
                  <a:lnTo>
                    <a:pt x="63" y="669"/>
                  </a:lnTo>
                  <a:lnTo>
                    <a:pt x="67" y="673"/>
                  </a:lnTo>
                  <a:lnTo>
                    <a:pt x="72" y="679"/>
                  </a:lnTo>
                  <a:lnTo>
                    <a:pt x="76" y="682"/>
                  </a:lnTo>
                  <a:lnTo>
                    <a:pt x="76" y="682"/>
                  </a:lnTo>
                  <a:lnTo>
                    <a:pt x="68" y="673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46" y="640"/>
                  </a:lnTo>
                  <a:lnTo>
                    <a:pt x="38" y="628"/>
                  </a:lnTo>
                  <a:lnTo>
                    <a:pt x="35" y="621"/>
                  </a:lnTo>
                  <a:lnTo>
                    <a:pt x="34" y="616"/>
                  </a:lnTo>
                  <a:lnTo>
                    <a:pt x="34" y="616"/>
                  </a:lnTo>
                  <a:lnTo>
                    <a:pt x="27" y="602"/>
                  </a:lnTo>
                  <a:lnTo>
                    <a:pt x="20" y="594"/>
                  </a:lnTo>
                  <a:lnTo>
                    <a:pt x="20" y="594"/>
                  </a:lnTo>
                  <a:lnTo>
                    <a:pt x="20" y="595"/>
                  </a:lnTo>
                  <a:lnTo>
                    <a:pt x="20" y="598"/>
                  </a:lnTo>
                  <a:lnTo>
                    <a:pt x="25" y="606"/>
                  </a:lnTo>
                  <a:lnTo>
                    <a:pt x="29" y="617"/>
                  </a:lnTo>
                  <a:lnTo>
                    <a:pt x="31" y="624"/>
                  </a:lnTo>
                  <a:lnTo>
                    <a:pt x="31" y="624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0" y="621"/>
                  </a:lnTo>
                  <a:lnTo>
                    <a:pt x="37" y="633"/>
                  </a:lnTo>
                  <a:lnTo>
                    <a:pt x="37" y="633"/>
                  </a:lnTo>
                  <a:lnTo>
                    <a:pt x="34" y="629"/>
                  </a:lnTo>
                  <a:lnTo>
                    <a:pt x="37" y="631"/>
                  </a:lnTo>
                  <a:lnTo>
                    <a:pt x="44" y="640"/>
                  </a:lnTo>
                  <a:lnTo>
                    <a:pt x="44" y="640"/>
                  </a:lnTo>
                  <a:lnTo>
                    <a:pt x="49" y="650"/>
                  </a:lnTo>
                  <a:lnTo>
                    <a:pt x="50" y="654"/>
                  </a:lnTo>
                  <a:lnTo>
                    <a:pt x="46" y="647"/>
                  </a:lnTo>
                  <a:lnTo>
                    <a:pt x="46" y="647"/>
                  </a:lnTo>
                  <a:lnTo>
                    <a:pt x="49" y="654"/>
                  </a:lnTo>
                  <a:lnTo>
                    <a:pt x="54" y="660"/>
                  </a:lnTo>
                  <a:lnTo>
                    <a:pt x="60" y="669"/>
                  </a:lnTo>
                  <a:lnTo>
                    <a:pt x="64" y="675"/>
                  </a:lnTo>
                  <a:lnTo>
                    <a:pt x="64" y="675"/>
                  </a:lnTo>
                  <a:lnTo>
                    <a:pt x="63" y="674"/>
                  </a:lnTo>
                  <a:lnTo>
                    <a:pt x="60" y="673"/>
                  </a:lnTo>
                  <a:lnTo>
                    <a:pt x="60" y="673"/>
                  </a:lnTo>
                  <a:lnTo>
                    <a:pt x="72" y="688"/>
                  </a:lnTo>
                  <a:lnTo>
                    <a:pt x="87" y="705"/>
                  </a:lnTo>
                  <a:lnTo>
                    <a:pt x="79" y="698"/>
                  </a:lnTo>
                  <a:lnTo>
                    <a:pt x="79" y="698"/>
                  </a:lnTo>
                  <a:lnTo>
                    <a:pt x="88" y="708"/>
                  </a:lnTo>
                  <a:lnTo>
                    <a:pt x="100" y="721"/>
                  </a:lnTo>
                  <a:lnTo>
                    <a:pt x="125" y="751"/>
                  </a:lnTo>
                  <a:lnTo>
                    <a:pt x="125" y="751"/>
                  </a:lnTo>
                  <a:lnTo>
                    <a:pt x="122" y="747"/>
                  </a:lnTo>
                  <a:lnTo>
                    <a:pt x="122" y="747"/>
                  </a:lnTo>
                  <a:lnTo>
                    <a:pt x="124" y="747"/>
                  </a:lnTo>
                  <a:lnTo>
                    <a:pt x="124" y="747"/>
                  </a:lnTo>
                  <a:lnTo>
                    <a:pt x="134" y="758"/>
                  </a:lnTo>
                  <a:lnTo>
                    <a:pt x="136" y="762"/>
                  </a:lnTo>
                  <a:lnTo>
                    <a:pt x="133" y="761"/>
                  </a:lnTo>
                  <a:lnTo>
                    <a:pt x="133" y="761"/>
                  </a:lnTo>
                  <a:lnTo>
                    <a:pt x="144" y="770"/>
                  </a:lnTo>
                  <a:lnTo>
                    <a:pt x="157" y="782"/>
                  </a:lnTo>
                  <a:lnTo>
                    <a:pt x="172" y="795"/>
                  </a:lnTo>
                  <a:lnTo>
                    <a:pt x="179" y="800"/>
                  </a:lnTo>
                  <a:lnTo>
                    <a:pt x="186" y="804"/>
                  </a:lnTo>
                  <a:lnTo>
                    <a:pt x="186" y="804"/>
                  </a:lnTo>
                  <a:lnTo>
                    <a:pt x="212" y="816"/>
                  </a:lnTo>
                  <a:lnTo>
                    <a:pt x="212" y="816"/>
                  </a:lnTo>
                  <a:lnTo>
                    <a:pt x="212" y="818"/>
                  </a:lnTo>
                  <a:lnTo>
                    <a:pt x="212" y="818"/>
                  </a:lnTo>
                  <a:lnTo>
                    <a:pt x="224" y="824"/>
                  </a:lnTo>
                  <a:lnTo>
                    <a:pt x="236" y="830"/>
                  </a:lnTo>
                  <a:lnTo>
                    <a:pt x="236" y="830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7"/>
                  </a:lnTo>
                  <a:lnTo>
                    <a:pt x="244" y="837"/>
                  </a:lnTo>
                  <a:lnTo>
                    <a:pt x="255" y="841"/>
                  </a:lnTo>
                  <a:lnTo>
                    <a:pt x="255" y="841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8" y="845"/>
                  </a:lnTo>
                  <a:lnTo>
                    <a:pt x="271" y="852"/>
                  </a:lnTo>
                  <a:lnTo>
                    <a:pt x="271" y="852"/>
                  </a:lnTo>
                  <a:lnTo>
                    <a:pt x="305" y="864"/>
                  </a:lnTo>
                  <a:lnTo>
                    <a:pt x="324" y="871"/>
                  </a:lnTo>
                  <a:lnTo>
                    <a:pt x="343" y="876"/>
                  </a:lnTo>
                  <a:lnTo>
                    <a:pt x="343" y="876"/>
                  </a:lnTo>
                  <a:lnTo>
                    <a:pt x="339" y="875"/>
                  </a:lnTo>
                  <a:lnTo>
                    <a:pt x="338" y="875"/>
                  </a:lnTo>
                  <a:lnTo>
                    <a:pt x="339" y="876"/>
                  </a:lnTo>
                  <a:lnTo>
                    <a:pt x="339" y="876"/>
                  </a:lnTo>
                  <a:lnTo>
                    <a:pt x="361" y="881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397" y="888"/>
                  </a:lnTo>
                  <a:lnTo>
                    <a:pt x="422" y="890"/>
                  </a:lnTo>
                  <a:lnTo>
                    <a:pt x="427" y="888"/>
                  </a:lnTo>
                  <a:lnTo>
                    <a:pt x="427" y="888"/>
                  </a:lnTo>
                  <a:lnTo>
                    <a:pt x="439" y="888"/>
                  </a:lnTo>
                  <a:lnTo>
                    <a:pt x="445" y="888"/>
                  </a:lnTo>
                  <a:lnTo>
                    <a:pt x="448" y="887"/>
                  </a:lnTo>
                  <a:lnTo>
                    <a:pt x="448" y="884"/>
                  </a:lnTo>
                  <a:lnTo>
                    <a:pt x="448" y="884"/>
                  </a:lnTo>
                  <a:lnTo>
                    <a:pt x="466" y="884"/>
                  </a:lnTo>
                  <a:lnTo>
                    <a:pt x="484" y="883"/>
                  </a:lnTo>
                  <a:lnTo>
                    <a:pt x="484" y="883"/>
                  </a:lnTo>
                  <a:lnTo>
                    <a:pt x="498" y="883"/>
                  </a:lnTo>
                  <a:lnTo>
                    <a:pt x="498" y="883"/>
                  </a:lnTo>
                  <a:lnTo>
                    <a:pt x="494" y="885"/>
                  </a:lnTo>
                  <a:lnTo>
                    <a:pt x="488" y="888"/>
                  </a:lnTo>
                  <a:lnTo>
                    <a:pt x="488" y="888"/>
                  </a:lnTo>
                  <a:lnTo>
                    <a:pt x="495" y="885"/>
                  </a:lnTo>
                  <a:lnTo>
                    <a:pt x="499" y="885"/>
                  </a:lnTo>
                  <a:lnTo>
                    <a:pt x="506" y="884"/>
                  </a:lnTo>
                  <a:lnTo>
                    <a:pt x="506" y="884"/>
                  </a:lnTo>
                  <a:lnTo>
                    <a:pt x="511" y="884"/>
                  </a:lnTo>
                  <a:lnTo>
                    <a:pt x="510" y="885"/>
                  </a:lnTo>
                  <a:lnTo>
                    <a:pt x="502" y="887"/>
                  </a:lnTo>
                  <a:lnTo>
                    <a:pt x="502" y="887"/>
                  </a:lnTo>
                  <a:lnTo>
                    <a:pt x="514" y="884"/>
                  </a:lnTo>
                  <a:lnTo>
                    <a:pt x="522" y="884"/>
                  </a:lnTo>
                  <a:lnTo>
                    <a:pt x="529" y="884"/>
                  </a:lnTo>
                  <a:lnTo>
                    <a:pt x="540" y="883"/>
                  </a:lnTo>
                  <a:lnTo>
                    <a:pt x="540" y="883"/>
                  </a:lnTo>
                  <a:lnTo>
                    <a:pt x="537" y="880"/>
                  </a:lnTo>
                  <a:lnTo>
                    <a:pt x="537" y="880"/>
                  </a:lnTo>
                  <a:lnTo>
                    <a:pt x="552" y="877"/>
                  </a:lnTo>
                  <a:lnTo>
                    <a:pt x="552" y="877"/>
                  </a:lnTo>
                  <a:lnTo>
                    <a:pt x="553" y="879"/>
                  </a:lnTo>
                  <a:lnTo>
                    <a:pt x="553" y="877"/>
                  </a:lnTo>
                  <a:lnTo>
                    <a:pt x="553" y="877"/>
                  </a:lnTo>
                  <a:lnTo>
                    <a:pt x="568" y="875"/>
                  </a:lnTo>
                  <a:lnTo>
                    <a:pt x="565" y="876"/>
                  </a:lnTo>
                  <a:lnTo>
                    <a:pt x="565" y="876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95" y="868"/>
                  </a:lnTo>
                  <a:lnTo>
                    <a:pt x="595" y="868"/>
                  </a:lnTo>
                  <a:lnTo>
                    <a:pt x="605" y="864"/>
                  </a:lnTo>
                  <a:lnTo>
                    <a:pt x="605" y="864"/>
                  </a:lnTo>
                  <a:lnTo>
                    <a:pt x="607" y="864"/>
                  </a:lnTo>
                  <a:lnTo>
                    <a:pt x="607" y="864"/>
                  </a:lnTo>
                  <a:lnTo>
                    <a:pt x="616" y="861"/>
                  </a:lnTo>
                  <a:lnTo>
                    <a:pt x="616" y="861"/>
                  </a:lnTo>
                  <a:lnTo>
                    <a:pt x="609" y="864"/>
                  </a:lnTo>
                  <a:lnTo>
                    <a:pt x="616" y="862"/>
                  </a:lnTo>
                  <a:lnTo>
                    <a:pt x="620" y="861"/>
                  </a:lnTo>
                  <a:lnTo>
                    <a:pt x="620" y="861"/>
                  </a:lnTo>
                  <a:lnTo>
                    <a:pt x="636" y="856"/>
                  </a:lnTo>
                  <a:lnTo>
                    <a:pt x="636" y="856"/>
                  </a:lnTo>
                  <a:lnTo>
                    <a:pt x="629" y="857"/>
                  </a:lnTo>
                  <a:lnTo>
                    <a:pt x="693" y="827"/>
                  </a:lnTo>
                  <a:lnTo>
                    <a:pt x="693" y="827"/>
                  </a:lnTo>
                  <a:lnTo>
                    <a:pt x="692" y="829"/>
                  </a:lnTo>
                  <a:lnTo>
                    <a:pt x="687" y="831"/>
                  </a:lnTo>
                  <a:lnTo>
                    <a:pt x="678" y="837"/>
                  </a:lnTo>
                  <a:lnTo>
                    <a:pt x="673" y="841"/>
                  </a:lnTo>
                  <a:lnTo>
                    <a:pt x="678" y="839"/>
                  </a:lnTo>
                  <a:lnTo>
                    <a:pt x="678" y="839"/>
                  </a:lnTo>
                  <a:lnTo>
                    <a:pt x="692" y="830"/>
                  </a:lnTo>
                  <a:lnTo>
                    <a:pt x="701" y="824"/>
                  </a:lnTo>
                  <a:lnTo>
                    <a:pt x="712" y="819"/>
                  </a:lnTo>
                  <a:lnTo>
                    <a:pt x="712" y="819"/>
                  </a:lnTo>
                  <a:lnTo>
                    <a:pt x="710" y="820"/>
                  </a:lnTo>
                  <a:lnTo>
                    <a:pt x="713" y="819"/>
                  </a:lnTo>
                  <a:lnTo>
                    <a:pt x="720" y="816"/>
                  </a:lnTo>
                  <a:lnTo>
                    <a:pt x="720" y="816"/>
                  </a:lnTo>
                  <a:lnTo>
                    <a:pt x="742" y="800"/>
                  </a:lnTo>
                  <a:lnTo>
                    <a:pt x="742" y="800"/>
                  </a:lnTo>
                  <a:lnTo>
                    <a:pt x="758" y="788"/>
                  </a:lnTo>
                  <a:lnTo>
                    <a:pt x="773" y="776"/>
                  </a:lnTo>
                  <a:lnTo>
                    <a:pt x="773" y="776"/>
                  </a:lnTo>
                  <a:lnTo>
                    <a:pt x="761" y="785"/>
                  </a:lnTo>
                  <a:lnTo>
                    <a:pt x="761" y="785"/>
                  </a:lnTo>
                  <a:lnTo>
                    <a:pt x="770" y="777"/>
                  </a:lnTo>
                  <a:lnTo>
                    <a:pt x="781" y="769"/>
                  </a:lnTo>
                  <a:lnTo>
                    <a:pt x="792" y="759"/>
                  </a:lnTo>
                  <a:lnTo>
                    <a:pt x="803" y="749"/>
                  </a:lnTo>
                  <a:lnTo>
                    <a:pt x="796" y="757"/>
                  </a:lnTo>
                  <a:lnTo>
                    <a:pt x="796" y="757"/>
                  </a:lnTo>
                  <a:lnTo>
                    <a:pt x="805" y="749"/>
                  </a:lnTo>
                  <a:lnTo>
                    <a:pt x="814" y="740"/>
                  </a:lnTo>
                  <a:lnTo>
                    <a:pt x="826" y="724"/>
                  </a:lnTo>
                  <a:lnTo>
                    <a:pt x="827" y="726"/>
                  </a:lnTo>
                  <a:lnTo>
                    <a:pt x="827" y="726"/>
                  </a:lnTo>
                  <a:lnTo>
                    <a:pt x="830" y="720"/>
                  </a:lnTo>
                  <a:lnTo>
                    <a:pt x="837" y="709"/>
                  </a:lnTo>
                  <a:lnTo>
                    <a:pt x="849" y="693"/>
                  </a:lnTo>
                  <a:lnTo>
                    <a:pt x="849" y="693"/>
                  </a:lnTo>
                  <a:lnTo>
                    <a:pt x="834" y="712"/>
                  </a:lnTo>
                  <a:lnTo>
                    <a:pt x="824" y="723"/>
                  </a:lnTo>
                  <a:lnTo>
                    <a:pt x="824" y="723"/>
                  </a:lnTo>
                  <a:lnTo>
                    <a:pt x="820" y="727"/>
                  </a:lnTo>
                  <a:lnTo>
                    <a:pt x="820" y="727"/>
                  </a:lnTo>
                  <a:lnTo>
                    <a:pt x="828" y="713"/>
                  </a:lnTo>
                  <a:lnTo>
                    <a:pt x="828" y="713"/>
                  </a:lnTo>
                  <a:lnTo>
                    <a:pt x="841" y="690"/>
                  </a:lnTo>
                  <a:lnTo>
                    <a:pt x="841" y="690"/>
                  </a:lnTo>
                  <a:lnTo>
                    <a:pt x="847" y="681"/>
                  </a:lnTo>
                  <a:lnTo>
                    <a:pt x="851" y="673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7" y="659"/>
                  </a:lnTo>
                  <a:lnTo>
                    <a:pt x="858" y="658"/>
                  </a:lnTo>
                  <a:lnTo>
                    <a:pt x="858" y="658"/>
                  </a:lnTo>
                  <a:lnTo>
                    <a:pt x="864" y="647"/>
                  </a:lnTo>
                  <a:lnTo>
                    <a:pt x="864" y="647"/>
                  </a:lnTo>
                  <a:lnTo>
                    <a:pt x="865" y="647"/>
                  </a:lnTo>
                  <a:lnTo>
                    <a:pt x="865" y="650"/>
                  </a:lnTo>
                  <a:lnTo>
                    <a:pt x="861" y="658"/>
                  </a:lnTo>
                  <a:lnTo>
                    <a:pt x="847" y="682"/>
                  </a:lnTo>
                  <a:lnTo>
                    <a:pt x="847" y="682"/>
                  </a:lnTo>
                  <a:lnTo>
                    <a:pt x="850" y="681"/>
                  </a:lnTo>
                  <a:lnTo>
                    <a:pt x="850" y="682"/>
                  </a:lnTo>
                  <a:lnTo>
                    <a:pt x="846" y="689"/>
                  </a:lnTo>
                  <a:lnTo>
                    <a:pt x="842" y="696"/>
                  </a:lnTo>
                  <a:lnTo>
                    <a:pt x="842" y="697"/>
                  </a:lnTo>
                  <a:lnTo>
                    <a:pt x="845" y="694"/>
                  </a:lnTo>
                  <a:lnTo>
                    <a:pt x="847" y="688"/>
                  </a:lnTo>
                  <a:lnTo>
                    <a:pt x="847" y="688"/>
                  </a:lnTo>
                  <a:lnTo>
                    <a:pt x="853" y="684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6" y="679"/>
                  </a:lnTo>
                  <a:lnTo>
                    <a:pt x="857" y="675"/>
                  </a:lnTo>
                  <a:lnTo>
                    <a:pt x="857" y="675"/>
                  </a:lnTo>
                  <a:lnTo>
                    <a:pt x="866" y="660"/>
                  </a:lnTo>
                  <a:lnTo>
                    <a:pt x="868" y="659"/>
                  </a:lnTo>
                  <a:lnTo>
                    <a:pt x="868" y="660"/>
                  </a:lnTo>
                  <a:lnTo>
                    <a:pt x="868" y="662"/>
                  </a:lnTo>
                  <a:lnTo>
                    <a:pt x="869" y="660"/>
                  </a:lnTo>
                  <a:lnTo>
                    <a:pt x="879" y="646"/>
                  </a:lnTo>
                  <a:lnTo>
                    <a:pt x="879" y="646"/>
                  </a:lnTo>
                  <a:lnTo>
                    <a:pt x="875" y="655"/>
                  </a:lnTo>
                  <a:lnTo>
                    <a:pt x="873" y="658"/>
                  </a:lnTo>
                  <a:lnTo>
                    <a:pt x="873" y="659"/>
                  </a:lnTo>
                  <a:lnTo>
                    <a:pt x="875" y="659"/>
                  </a:lnTo>
                  <a:lnTo>
                    <a:pt x="875" y="659"/>
                  </a:lnTo>
                  <a:lnTo>
                    <a:pt x="862" y="678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73" y="663"/>
                  </a:lnTo>
                  <a:lnTo>
                    <a:pt x="880" y="648"/>
                  </a:lnTo>
                  <a:lnTo>
                    <a:pt x="884" y="636"/>
                  </a:lnTo>
                  <a:lnTo>
                    <a:pt x="887" y="625"/>
                  </a:lnTo>
                  <a:lnTo>
                    <a:pt x="887" y="625"/>
                  </a:lnTo>
                  <a:lnTo>
                    <a:pt x="881" y="636"/>
                  </a:lnTo>
                  <a:lnTo>
                    <a:pt x="881" y="637"/>
                  </a:lnTo>
                  <a:lnTo>
                    <a:pt x="880" y="636"/>
                  </a:lnTo>
                  <a:lnTo>
                    <a:pt x="880" y="635"/>
                  </a:lnTo>
                  <a:lnTo>
                    <a:pt x="879" y="636"/>
                  </a:lnTo>
                  <a:lnTo>
                    <a:pt x="876" y="639"/>
                  </a:lnTo>
                  <a:lnTo>
                    <a:pt x="876" y="639"/>
                  </a:lnTo>
                  <a:lnTo>
                    <a:pt x="879" y="632"/>
                  </a:lnTo>
                  <a:lnTo>
                    <a:pt x="883" y="628"/>
                  </a:lnTo>
                  <a:lnTo>
                    <a:pt x="883" y="628"/>
                  </a:lnTo>
                  <a:lnTo>
                    <a:pt x="884" y="620"/>
                  </a:lnTo>
                  <a:lnTo>
                    <a:pt x="885" y="616"/>
                  </a:lnTo>
                  <a:lnTo>
                    <a:pt x="885" y="614"/>
                  </a:lnTo>
                  <a:lnTo>
                    <a:pt x="885" y="614"/>
                  </a:lnTo>
                  <a:lnTo>
                    <a:pt x="888" y="612"/>
                  </a:lnTo>
                  <a:lnTo>
                    <a:pt x="892" y="605"/>
                  </a:lnTo>
                  <a:lnTo>
                    <a:pt x="900" y="587"/>
                  </a:lnTo>
                  <a:lnTo>
                    <a:pt x="900" y="587"/>
                  </a:lnTo>
                  <a:lnTo>
                    <a:pt x="907" y="572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10" y="571"/>
                  </a:lnTo>
                  <a:lnTo>
                    <a:pt x="910" y="571"/>
                  </a:lnTo>
                  <a:lnTo>
                    <a:pt x="915" y="555"/>
                  </a:lnTo>
                  <a:lnTo>
                    <a:pt x="919" y="529"/>
                  </a:lnTo>
                  <a:lnTo>
                    <a:pt x="919" y="529"/>
                  </a:lnTo>
                  <a:lnTo>
                    <a:pt x="921" y="499"/>
                  </a:lnTo>
                  <a:lnTo>
                    <a:pt x="921" y="472"/>
                  </a:lnTo>
                  <a:lnTo>
                    <a:pt x="922" y="482"/>
                  </a:lnTo>
                  <a:lnTo>
                    <a:pt x="922" y="482"/>
                  </a:lnTo>
                  <a:lnTo>
                    <a:pt x="923" y="469"/>
                  </a:lnTo>
                  <a:lnTo>
                    <a:pt x="922" y="460"/>
                  </a:lnTo>
                  <a:lnTo>
                    <a:pt x="922" y="453"/>
                  </a:lnTo>
                  <a:lnTo>
                    <a:pt x="921" y="449"/>
                  </a:lnTo>
                  <a:lnTo>
                    <a:pt x="921" y="449"/>
                  </a:lnTo>
                  <a:lnTo>
                    <a:pt x="917" y="440"/>
                  </a:lnTo>
                  <a:lnTo>
                    <a:pt x="914" y="429"/>
                  </a:lnTo>
                  <a:lnTo>
                    <a:pt x="914" y="429"/>
                  </a:lnTo>
                  <a:lnTo>
                    <a:pt x="915" y="433"/>
                  </a:lnTo>
                  <a:lnTo>
                    <a:pt x="915" y="426"/>
                  </a:lnTo>
                  <a:lnTo>
                    <a:pt x="912" y="404"/>
                  </a:lnTo>
                  <a:lnTo>
                    <a:pt x="912" y="404"/>
                  </a:lnTo>
                  <a:lnTo>
                    <a:pt x="904" y="381"/>
                  </a:lnTo>
                  <a:lnTo>
                    <a:pt x="895" y="354"/>
                  </a:lnTo>
                  <a:lnTo>
                    <a:pt x="895" y="354"/>
                  </a:lnTo>
                  <a:lnTo>
                    <a:pt x="896" y="347"/>
                  </a:lnTo>
                  <a:lnTo>
                    <a:pt x="896" y="342"/>
                  </a:lnTo>
                  <a:lnTo>
                    <a:pt x="893" y="33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79" y="303"/>
                  </a:lnTo>
                  <a:lnTo>
                    <a:pt x="872" y="285"/>
                  </a:lnTo>
                  <a:lnTo>
                    <a:pt x="872" y="286"/>
                  </a:lnTo>
                  <a:lnTo>
                    <a:pt x="872" y="286"/>
                  </a:lnTo>
                  <a:lnTo>
                    <a:pt x="868" y="278"/>
                  </a:lnTo>
                  <a:lnTo>
                    <a:pt x="866" y="274"/>
                  </a:lnTo>
                  <a:lnTo>
                    <a:pt x="866" y="277"/>
                  </a:lnTo>
                  <a:lnTo>
                    <a:pt x="868" y="284"/>
                  </a:lnTo>
                  <a:lnTo>
                    <a:pt x="861" y="270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39" y="236"/>
                  </a:lnTo>
                  <a:lnTo>
                    <a:pt x="839" y="236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36"/>
                  </a:lnTo>
                  <a:lnTo>
                    <a:pt x="843" y="236"/>
                  </a:lnTo>
                  <a:lnTo>
                    <a:pt x="849" y="240"/>
                  </a:lnTo>
                  <a:lnTo>
                    <a:pt x="849" y="240"/>
                  </a:lnTo>
                  <a:lnTo>
                    <a:pt x="837" y="223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04" y="182"/>
                  </a:lnTo>
                  <a:lnTo>
                    <a:pt x="799" y="175"/>
                  </a:lnTo>
                  <a:lnTo>
                    <a:pt x="795" y="174"/>
                  </a:lnTo>
                  <a:lnTo>
                    <a:pt x="795" y="174"/>
                  </a:lnTo>
                  <a:lnTo>
                    <a:pt x="780" y="158"/>
                  </a:lnTo>
                  <a:lnTo>
                    <a:pt x="763" y="141"/>
                  </a:lnTo>
                  <a:lnTo>
                    <a:pt x="747" y="126"/>
                  </a:lnTo>
                  <a:lnTo>
                    <a:pt x="729" y="112"/>
                  </a:lnTo>
                  <a:lnTo>
                    <a:pt x="729" y="112"/>
                  </a:lnTo>
                  <a:lnTo>
                    <a:pt x="731" y="113"/>
                  </a:lnTo>
                  <a:lnTo>
                    <a:pt x="731" y="114"/>
                  </a:lnTo>
                  <a:lnTo>
                    <a:pt x="731" y="114"/>
                  </a:lnTo>
                  <a:lnTo>
                    <a:pt x="729" y="113"/>
                  </a:lnTo>
                  <a:lnTo>
                    <a:pt x="729" y="113"/>
                  </a:lnTo>
                  <a:lnTo>
                    <a:pt x="717" y="99"/>
                  </a:lnTo>
                  <a:lnTo>
                    <a:pt x="717" y="99"/>
                  </a:lnTo>
                  <a:lnTo>
                    <a:pt x="712" y="97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4" y="89"/>
                  </a:lnTo>
                  <a:lnTo>
                    <a:pt x="706" y="89"/>
                  </a:lnTo>
                  <a:lnTo>
                    <a:pt x="715" y="94"/>
                  </a:lnTo>
                  <a:lnTo>
                    <a:pt x="715" y="94"/>
                  </a:lnTo>
                  <a:lnTo>
                    <a:pt x="719" y="97"/>
                  </a:lnTo>
                  <a:lnTo>
                    <a:pt x="719" y="98"/>
                  </a:lnTo>
                  <a:lnTo>
                    <a:pt x="717" y="97"/>
                  </a:lnTo>
                  <a:lnTo>
                    <a:pt x="717" y="97"/>
                  </a:lnTo>
                  <a:lnTo>
                    <a:pt x="723" y="99"/>
                  </a:lnTo>
                  <a:lnTo>
                    <a:pt x="719" y="97"/>
                  </a:lnTo>
                  <a:lnTo>
                    <a:pt x="713" y="93"/>
                  </a:lnTo>
                  <a:lnTo>
                    <a:pt x="713" y="91"/>
                  </a:lnTo>
                  <a:lnTo>
                    <a:pt x="716" y="93"/>
                  </a:lnTo>
                  <a:lnTo>
                    <a:pt x="727" y="101"/>
                  </a:lnTo>
                  <a:lnTo>
                    <a:pt x="727" y="101"/>
                  </a:lnTo>
                  <a:lnTo>
                    <a:pt x="716" y="93"/>
                  </a:lnTo>
                  <a:lnTo>
                    <a:pt x="706" y="86"/>
                  </a:lnTo>
                  <a:lnTo>
                    <a:pt x="698" y="80"/>
                  </a:lnTo>
                  <a:lnTo>
                    <a:pt x="692" y="75"/>
                  </a:lnTo>
                  <a:lnTo>
                    <a:pt x="692" y="75"/>
                  </a:lnTo>
                  <a:lnTo>
                    <a:pt x="671" y="65"/>
                  </a:lnTo>
                  <a:lnTo>
                    <a:pt x="647" y="53"/>
                  </a:lnTo>
                  <a:lnTo>
                    <a:pt x="647" y="53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1" y="49"/>
                  </a:lnTo>
                  <a:lnTo>
                    <a:pt x="636" y="47"/>
                  </a:lnTo>
                  <a:lnTo>
                    <a:pt x="636" y="45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22" y="40"/>
                  </a:lnTo>
                  <a:lnTo>
                    <a:pt x="616" y="37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8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18" y="41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9" y="37"/>
                  </a:lnTo>
                  <a:lnTo>
                    <a:pt x="603" y="36"/>
                  </a:lnTo>
                  <a:lnTo>
                    <a:pt x="599" y="36"/>
                  </a:lnTo>
                  <a:lnTo>
                    <a:pt x="594" y="36"/>
                  </a:lnTo>
                  <a:lnTo>
                    <a:pt x="583" y="33"/>
                  </a:lnTo>
                  <a:lnTo>
                    <a:pt x="583" y="33"/>
                  </a:lnTo>
                  <a:lnTo>
                    <a:pt x="561" y="25"/>
                  </a:lnTo>
                  <a:lnTo>
                    <a:pt x="560" y="25"/>
                  </a:lnTo>
                  <a:lnTo>
                    <a:pt x="561" y="25"/>
                  </a:lnTo>
                  <a:lnTo>
                    <a:pt x="567" y="25"/>
                  </a:lnTo>
                  <a:lnTo>
                    <a:pt x="580" y="26"/>
                  </a:lnTo>
                  <a:lnTo>
                    <a:pt x="584" y="26"/>
                  </a:lnTo>
                  <a:lnTo>
                    <a:pt x="586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0" y="22"/>
                  </a:lnTo>
                  <a:lnTo>
                    <a:pt x="548" y="17"/>
                  </a:lnTo>
                  <a:lnTo>
                    <a:pt x="551" y="17"/>
                  </a:lnTo>
                  <a:lnTo>
                    <a:pt x="551" y="17"/>
                  </a:lnTo>
                  <a:lnTo>
                    <a:pt x="540" y="14"/>
                  </a:lnTo>
                  <a:lnTo>
                    <a:pt x="530" y="11"/>
                  </a:lnTo>
                  <a:lnTo>
                    <a:pt x="530" y="11"/>
                  </a:lnTo>
                  <a:lnTo>
                    <a:pt x="522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490" y="10"/>
                  </a:lnTo>
                  <a:lnTo>
                    <a:pt x="495" y="9"/>
                  </a:lnTo>
                  <a:lnTo>
                    <a:pt x="495" y="9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7"/>
                  </a:lnTo>
                  <a:lnTo>
                    <a:pt x="479" y="6"/>
                  </a:lnTo>
                  <a:lnTo>
                    <a:pt x="481" y="6"/>
                  </a:lnTo>
                  <a:lnTo>
                    <a:pt x="492" y="7"/>
                  </a:lnTo>
                  <a:lnTo>
                    <a:pt x="492" y="7"/>
                  </a:lnTo>
                  <a:lnTo>
                    <a:pt x="485" y="6"/>
                  </a:lnTo>
                  <a:lnTo>
                    <a:pt x="477" y="6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65" y="6"/>
                  </a:lnTo>
                  <a:lnTo>
                    <a:pt x="461" y="6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0" y="7"/>
                  </a:lnTo>
                  <a:lnTo>
                    <a:pt x="453" y="6"/>
                  </a:lnTo>
                  <a:lnTo>
                    <a:pt x="446" y="4"/>
                  </a:lnTo>
                  <a:lnTo>
                    <a:pt x="441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3" y="2"/>
                  </a:lnTo>
                  <a:lnTo>
                    <a:pt x="443" y="2"/>
                  </a:lnTo>
                  <a:lnTo>
                    <a:pt x="431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30" y="3"/>
                  </a:lnTo>
                  <a:lnTo>
                    <a:pt x="430" y="3"/>
                  </a:lnTo>
                  <a:lnTo>
                    <a:pt x="419" y="3"/>
                  </a:lnTo>
                  <a:lnTo>
                    <a:pt x="414" y="3"/>
                  </a:lnTo>
                  <a:lnTo>
                    <a:pt x="414" y="3"/>
                  </a:lnTo>
                  <a:lnTo>
                    <a:pt x="419" y="3"/>
                  </a:lnTo>
                  <a:lnTo>
                    <a:pt x="427" y="4"/>
                  </a:lnTo>
                  <a:lnTo>
                    <a:pt x="427" y="4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1" y="2"/>
                  </a:lnTo>
                  <a:lnTo>
                    <a:pt x="391" y="2"/>
                  </a:lnTo>
                  <a:lnTo>
                    <a:pt x="362" y="3"/>
                  </a:lnTo>
                  <a:lnTo>
                    <a:pt x="347" y="4"/>
                  </a:lnTo>
                  <a:lnTo>
                    <a:pt x="336" y="7"/>
                  </a:lnTo>
                  <a:lnTo>
                    <a:pt x="342" y="7"/>
                  </a:lnTo>
                  <a:lnTo>
                    <a:pt x="342" y="7"/>
                  </a:lnTo>
                  <a:lnTo>
                    <a:pt x="35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4" y="7"/>
                  </a:lnTo>
                  <a:lnTo>
                    <a:pt x="355" y="9"/>
                  </a:lnTo>
                  <a:lnTo>
                    <a:pt x="358" y="9"/>
                  </a:lnTo>
                  <a:lnTo>
                    <a:pt x="354" y="10"/>
                  </a:lnTo>
                  <a:lnTo>
                    <a:pt x="354" y="10"/>
                  </a:lnTo>
                  <a:lnTo>
                    <a:pt x="328" y="11"/>
                  </a:lnTo>
                  <a:lnTo>
                    <a:pt x="317" y="13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36" y="13"/>
                  </a:lnTo>
                  <a:lnTo>
                    <a:pt x="357" y="11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6" y="9"/>
                  </a:lnTo>
                  <a:lnTo>
                    <a:pt x="382" y="9"/>
                  </a:lnTo>
                  <a:lnTo>
                    <a:pt x="391" y="9"/>
                  </a:lnTo>
                  <a:lnTo>
                    <a:pt x="393" y="9"/>
                  </a:lnTo>
                  <a:lnTo>
                    <a:pt x="370" y="10"/>
                  </a:lnTo>
                  <a:lnTo>
                    <a:pt x="370" y="10"/>
                  </a:lnTo>
                  <a:lnTo>
                    <a:pt x="384" y="10"/>
                  </a:lnTo>
                  <a:lnTo>
                    <a:pt x="403" y="11"/>
                  </a:lnTo>
                  <a:lnTo>
                    <a:pt x="391" y="10"/>
                  </a:lnTo>
                  <a:lnTo>
                    <a:pt x="391" y="10"/>
                  </a:lnTo>
                  <a:lnTo>
                    <a:pt x="408" y="9"/>
                  </a:lnTo>
                  <a:lnTo>
                    <a:pt x="426" y="10"/>
                  </a:lnTo>
                  <a:lnTo>
                    <a:pt x="460" y="11"/>
                  </a:lnTo>
                  <a:lnTo>
                    <a:pt x="460" y="11"/>
                  </a:lnTo>
                  <a:lnTo>
                    <a:pt x="456" y="11"/>
                  </a:lnTo>
                  <a:lnTo>
                    <a:pt x="456" y="11"/>
                  </a:lnTo>
                  <a:lnTo>
                    <a:pt x="456" y="13"/>
                  </a:lnTo>
                  <a:lnTo>
                    <a:pt x="461" y="14"/>
                  </a:lnTo>
                  <a:lnTo>
                    <a:pt x="468" y="15"/>
                  </a:lnTo>
                  <a:lnTo>
                    <a:pt x="469" y="15"/>
                  </a:lnTo>
                  <a:lnTo>
                    <a:pt x="466" y="15"/>
                  </a:lnTo>
                  <a:lnTo>
                    <a:pt x="466" y="15"/>
                  </a:lnTo>
                  <a:lnTo>
                    <a:pt x="458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6" y="17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7" y="18"/>
                  </a:lnTo>
                  <a:lnTo>
                    <a:pt x="477" y="18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49" y="19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42" y="18"/>
                  </a:lnTo>
                  <a:lnTo>
                    <a:pt x="430" y="18"/>
                  </a:lnTo>
                  <a:lnTo>
                    <a:pt x="418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407" y="17"/>
                  </a:lnTo>
                  <a:lnTo>
                    <a:pt x="405" y="17"/>
                  </a:lnTo>
                  <a:lnTo>
                    <a:pt x="405" y="17"/>
                  </a:lnTo>
                  <a:lnTo>
                    <a:pt x="392" y="17"/>
                  </a:lnTo>
                  <a:lnTo>
                    <a:pt x="381" y="17"/>
                  </a:lnTo>
                  <a:lnTo>
                    <a:pt x="372" y="18"/>
                  </a:lnTo>
                  <a:lnTo>
                    <a:pt x="359" y="18"/>
                  </a:lnTo>
                  <a:lnTo>
                    <a:pt x="362" y="17"/>
                  </a:lnTo>
                  <a:lnTo>
                    <a:pt x="362" y="17"/>
                  </a:lnTo>
                  <a:lnTo>
                    <a:pt x="357" y="18"/>
                  </a:lnTo>
                  <a:lnTo>
                    <a:pt x="354" y="18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53" y="19"/>
                  </a:lnTo>
                  <a:lnTo>
                    <a:pt x="368" y="18"/>
                  </a:lnTo>
                  <a:lnTo>
                    <a:pt x="381" y="18"/>
                  </a:lnTo>
                  <a:lnTo>
                    <a:pt x="381" y="18"/>
                  </a:lnTo>
                  <a:lnTo>
                    <a:pt x="370" y="19"/>
                  </a:lnTo>
                  <a:lnTo>
                    <a:pt x="358" y="21"/>
                  </a:lnTo>
                  <a:lnTo>
                    <a:pt x="357" y="22"/>
                  </a:lnTo>
                  <a:lnTo>
                    <a:pt x="357" y="22"/>
                  </a:lnTo>
                  <a:lnTo>
                    <a:pt x="349" y="23"/>
                  </a:lnTo>
                  <a:lnTo>
                    <a:pt x="342" y="23"/>
                  </a:lnTo>
                  <a:lnTo>
                    <a:pt x="334" y="23"/>
                  </a:lnTo>
                  <a:lnTo>
                    <a:pt x="325" y="25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47" y="25"/>
                  </a:lnTo>
                  <a:lnTo>
                    <a:pt x="347" y="25"/>
                  </a:lnTo>
                  <a:lnTo>
                    <a:pt x="359" y="23"/>
                  </a:lnTo>
                  <a:lnTo>
                    <a:pt x="368" y="25"/>
                  </a:lnTo>
                  <a:lnTo>
                    <a:pt x="377" y="26"/>
                  </a:lnTo>
                  <a:lnTo>
                    <a:pt x="377" y="26"/>
                  </a:lnTo>
                  <a:lnTo>
                    <a:pt x="381" y="28"/>
                  </a:lnTo>
                  <a:lnTo>
                    <a:pt x="380" y="29"/>
                  </a:lnTo>
                  <a:lnTo>
                    <a:pt x="377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4" y="30"/>
                  </a:lnTo>
                  <a:lnTo>
                    <a:pt x="389" y="29"/>
                  </a:lnTo>
                  <a:lnTo>
                    <a:pt x="393" y="29"/>
                  </a:lnTo>
                  <a:lnTo>
                    <a:pt x="401" y="28"/>
                  </a:lnTo>
                  <a:lnTo>
                    <a:pt x="401" y="28"/>
                  </a:lnTo>
                  <a:lnTo>
                    <a:pt x="404" y="29"/>
                  </a:lnTo>
                  <a:lnTo>
                    <a:pt x="401" y="29"/>
                  </a:lnTo>
                  <a:lnTo>
                    <a:pt x="412" y="28"/>
                  </a:lnTo>
                  <a:lnTo>
                    <a:pt x="412" y="28"/>
                  </a:lnTo>
                  <a:lnTo>
                    <a:pt x="422" y="30"/>
                  </a:lnTo>
                  <a:lnTo>
                    <a:pt x="426" y="30"/>
                  </a:lnTo>
                  <a:lnTo>
                    <a:pt x="422" y="32"/>
                  </a:lnTo>
                  <a:lnTo>
                    <a:pt x="412" y="30"/>
                  </a:lnTo>
                  <a:lnTo>
                    <a:pt x="412" y="30"/>
                  </a:lnTo>
                  <a:lnTo>
                    <a:pt x="445" y="36"/>
                  </a:lnTo>
                  <a:lnTo>
                    <a:pt x="457" y="38"/>
                  </a:lnTo>
                  <a:lnTo>
                    <a:pt x="461" y="40"/>
                  </a:lnTo>
                  <a:lnTo>
                    <a:pt x="462" y="40"/>
                  </a:lnTo>
                  <a:lnTo>
                    <a:pt x="462" y="40"/>
                  </a:lnTo>
                  <a:lnTo>
                    <a:pt x="472" y="41"/>
                  </a:lnTo>
                  <a:lnTo>
                    <a:pt x="485" y="44"/>
                  </a:lnTo>
                  <a:lnTo>
                    <a:pt x="485" y="44"/>
                  </a:lnTo>
                  <a:lnTo>
                    <a:pt x="490" y="42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494" y="41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1" y="47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9" y="47"/>
                  </a:lnTo>
                  <a:lnTo>
                    <a:pt x="504" y="49"/>
                  </a:lnTo>
                  <a:lnTo>
                    <a:pt x="525" y="53"/>
                  </a:lnTo>
                  <a:lnTo>
                    <a:pt x="525" y="53"/>
                  </a:lnTo>
                  <a:lnTo>
                    <a:pt x="521" y="52"/>
                  </a:lnTo>
                  <a:lnTo>
                    <a:pt x="522" y="51"/>
                  </a:lnTo>
                  <a:lnTo>
                    <a:pt x="523" y="49"/>
                  </a:lnTo>
                  <a:lnTo>
                    <a:pt x="521" y="47"/>
                  </a:lnTo>
                  <a:lnTo>
                    <a:pt x="521" y="47"/>
                  </a:lnTo>
                  <a:lnTo>
                    <a:pt x="555" y="56"/>
                  </a:lnTo>
                  <a:lnTo>
                    <a:pt x="588" y="67"/>
                  </a:lnTo>
                  <a:lnTo>
                    <a:pt x="588" y="67"/>
                  </a:lnTo>
                  <a:lnTo>
                    <a:pt x="587" y="67"/>
                  </a:lnTo>
                  <a:lnTo>
                    <a:pt x="587" y="67"/>
                  </a:lnTo>
                  <a:lnTo>
                    <a:pt x="597" y="71"/>
                  </a:lnTo>
                  <a:lnTo>
                    <a:pt x="599" y="72"/>
                  </a:lnTo>
                  <a:lnTo>
                    <a:pt x="601" y="74"/>
                  </a:lnTo>
                  <a:lnTo>
                    <a:pt x="601" y="74"/>
                  </a:lnTo>
                  <a:lnTo>
                    <a:pt x="591" y="70"/>
                  </a:lnTo>
                  <a:lnTo>
                    <a:pt x="586" y="68"/>
                  </a:lnTo>
                  <a:lnTo>
                    <a:pt x="579" y="65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2" y="63"/>
                  </a:lnTo>
                  <a:lnTo>
                    <a:pt x="571" y="61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70" y="60"/>
                  </a:lnTo>
                  <a:lnTo>
                    <a:pt x="570" y="60"/>
                  </a:lnTo>
                  <a:lnTo>
                    <a:pt x="555" y="56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0" y="51"/>
                  </a:lnTo>
                  <a:lnTo>
                    <a:pt x="532" y="51"/>
                  </a:lnTo>
                  <a:lnTo>
                    <a:pt x="537" y="53"/>
                  </a:lnTo>
                  <a:lnTo>
                    <a:pt x="552" y="59"/>
                  </a:lnTo>
                  <a:lnTo>
                    <a:pt x="552" y="59"/>
                  </a:lnTo>
                  <a:lnTo>
                    <a:pt x="564" y="61"/>
                  </a:lnTo>
                  <a:lnTo>
                    <a:pt x="578" y="65"/>
                  </a:lnTo>
                  <a:lnTo>
                    <a:pt x="588" y="71"/>
                  </a:lnTo>
                  <a:lnTo>
                    <a:pt x="599" y="74"/>
                  </a:lnTo>
                  <a:lnTo>
                    <a:pt x="599" y="74"/>
                  </a:lnTo>
                  <a:lnTo>
                    <a:pt x="606" y="76"/>
                  </a:lnTo>
                  <a:lnTo>
                    <a:pt x="607" y="78"/>
                  </a:lnTo>
                  <a:lnTo>
                    <a:pt x="606" y="78"/>
                  </a:lnTo>
                  <a:lnTo>
                    <a:pt x="601" y="76"/>
                  </a:lnTo>
                  <a:lnTo>
                    <a:pt x="601" y="76"/>
                  </a:lnTo>
                  <a:lnTo>
                    <a:pt x="609" y="80"/>
                  </a:lnTo>
                  <a:lnTo>
                    <a:pt x="612" y="80"/>
                  </a:lnTo>
                  <a:lnTo>
                    <a:pt x="612" y="79"/>
                  </a:lnTo>
                  <a:lnTo>
                    <a:pt x="613" y="79"/>
                  </a:lnTo>
                  <a:lnTo>
                    <a:pt x="613" y="79"/>
                  </a:lnTo>
                  <a:lnTo>
                    <a:pt x="628" y="86"/>
                  </a:lnTo>
                  <a:lnTo>
                    <a:pt x="637" y="91"/>
                  </a:lnTo>
                  <a:lnTo>
                    <a:pt x="645" y="97"/>
                  </a:lnTo>
                  <a:lnTo>
                    <a:pt x="655" y="103"/>
                  </a:lnTo>
                  <a:lnTo>
                    <a:pt x="655" y="103"/>
                  </a:lnTo>
                  <a:lnTo>
                    <a:pt x="668" y="109"/>
                  </a:lnTo>
                  <a:lnTo>
                    <a:pt x="686" y="120"/>
                  </a:lnTo>
                  <a:lnTo>
                    <a:pt x="704" y="133"/>
                  </a:lnTo>
                  <a:lnTo>
                    <a:pt x="720" y="147"/>
                  </a:lnTo>
                  <a:lnTo>
                    <a:pt x="720" y="147"/>
                  </a:lnTo>
                  <a:lnTo>
                    <a:pt x="719" y="147"/>
                  </a:lnTo>
                  <a:lnTo>
                    <a:pt x="719" y="147"/>
                  </a:lnTo>
                  <a:lnTo>
                    <a:pt x="720" y="150"/>
                  </a:lnTo>
                  <a:lnTo>
                    <a:pt x="720" y="150"/>
                  </a:lnTo>
                  <a:lnTo>
                    <a:pt x="732" y="156"/>
                  </a:lnTo>
                  <a:lnTo>
                    <a:pt x="744" y="166"/>
                  </a:lnTo>
                  <a:lnTo>
                    <a:pt x="744" y="166"/>
                  </a:lnTo>
                  <a:lnTo>
                    <a:pt x="734" y="154"/>
                  </a:lnTo>
                  <a:lnTo>
                    <a:pt x="734" y="154"/>
                  </a:lnTo>
                  <a:lnTo>
                    <a:pt x="746" y="164"/>
                  </a:lnTo>
                  <a:lnTo>
                    <a:pt x="757" y="174"/>
                  </a:lnTo>
                  <a:lnTo>
                    <a:pt x="757" y="174"/>
                  </a:lnTo>
                  <a:lnTo>
                    <a:pt x="757" y="175"/>
                  </a:lnTo>
                  <a:lnTo>
                    <a:pt x="757" y="175"/>
                  </a:lnTo>
                  <a:lnTo>
                    <a:pt x="761" y="181"/>
                  </a:lnTo>
                  <a:lnTo>
                    <a:pt x="761" y="181"/>
                  </a:lnTo>
                  <a:lnTo>
                    <a:pt x="755" y="175"/>
                  </a:lnTo>
                  <a:lnTo>
                    <a:pt x="755" y="175"/>
                  </a:lnTo>
                  <a:lnTo>
                    <a:pt x="767" y="190"/>
                  </a:lnTo>
                  <a:lnTo>
                    <a:pt x="778" y="201"/>
                  </a:lnTo>
                  <a:lnTo>
                    <a:pt x="788" y="211"/>
                  </a:lnTo>
                  <a:lnTo>
                    <a:pt x="797" y="224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09" y="243"/>
                  </a:lnTo>
                  <a:lnTo>
                    <a:pt x="815" y="254"/>
                  </a:lnTo>
                  <a:lnTo>
                    <a:pt x="815" y="254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4" y="255"/>
                  </a:lnTo>
                  <a:lnTo>
                    <a:pt x="811" y="251"/>
                  </a:lnTo>
                  <a:lnTo>
                    <a:pt x="809" y="247"/>
                  </a:lnTo>
                  <a:lnTo>
                    <a:pt x="809" y="247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03" y="236"/>
                  </a:lnTo>
                  <a:lnTo>
                    <a:pt x="800" y="234"/>
                  </a:lnTo>
                  <a:lnTo>
                    <a:pt x="799" y="234"/>
                  </a:lnTo>
                  <a:lnTo>
                    <a:pt x="796" y="234"/>
                  </a:lnTo>
                  <a:lnTo>
                    <a:pt x="795" y="232"/>
                  </a:lnTo>
                  <a:lnTo>
                    <a:pt x="792" y="228"/>
                  </a:lnTo>
                  <a:lnTo>
                    <a:pt x="792" y="228"/>
                  </a:lnTo>
                  <a:lnTo>
                    <a:pt x="799" y="239"/>
                  </a:lnTo>
                  <a:lnTo>
                    <a:pt x="805" y="251"/>
                  </a:lnTo>
                  <a:lnTo>
                    <a:pt x="824" y="278"/>
                  </a:lnTo>
                  <a:lnTo>
                    <a:pt x="824" y="278"/>
                  </a:lnTo>
                  <a:lnTo>
                    <a:pt x="816" y="265"/>
                  </a:lnTo>
                  <a:lnTo>
                    <a:pt x="811" y="251"/>
                  </a:lnTo>
                  <a:lnTo>
                    <a:pt x="811" y="251"/>
                  </a:lnTo>
                  <a:lnTo>
                    <a:pt x="816" y="259"/>
                  </a:lnTo>
                  <a:lnTo>
                    <a:pt x="820" y="267"/>
                  </a:lnTo>
                  <a:lnTo>
                    <a:pt x="818" y="265"/>
                  </a:lnTo>
                  <a:lnTo>
                    <a:pt x="824" y="273"/>
                  </a:lnTo>
                  <a:lnTo>
                    <a:pt x="824" y="273"/>
                  </a:lnTo>
                  <a:lnTo>
                    <a:pt x="826" y="277"/>
                  </a:lnTo>
                  <a:lnTo>
                    <a:pt x="828" y="284"/>
                  </a:lnTo>
                  <a:lnTo>
                    <a:pt x="830" y="288"/>
                  </a:lnTo>
                  <a:lnTo>
                    <a:pt x="827" y="285"/>
                  </a:lnTo>
                  <a:lnTo>
                    <a:pt x="827" y="285"/>
                  </a:lnTo>
                  <a:lnTo>
                    <a:pt x="831" y="290"/>
                  </a:lnTo>
                  <a:lnTo>
                    <a:pt x="832" y="293"/>
                  </a:lnTo>
                  <a:lnTo>
                    <a:pt x="832" y="293"/>
                  </a:lnTo>
                  <a:lnTo>
                    <a:pt x="835" y="299"/>
                  </a:lnTo>
                  <a:lnTo>
                    <a:pt x="834" y="299"/>
                  </a:lnTo>
                  <a:lnTo>
                    <a:pt x="838" y="307"/>
                  </a:lnTo>
                  <a:lnTo>
                    <a:pt x="838" y="307"/>
                  </a:lnTo>
                  <a:lnTo>
                    <a:pt x="839" y="312"/>
                  </a:lnTo>
                  <a:lnTo>
                    <a:pt x="839" y="312"/>
                  </a:lnTo>
                  <a:lnTo>
                    <a:pt x="842" y="319"/>
                  </a:lnTo>
                  <a:lnTo>
                    <a:pt x="842" y="319"/>
                  </a:lnTo>
                  <a:lnTo>
                    <a:pt x="839" y="316"/>
                  </a:lnTo>
                  <a:lnTo>
                    <a:pt x="839" y="316"/>
                  </a:lnTo>
                  <a:lnTo>
                    <a:pt x="846" y="331"/>
                  </a:lnTo>
                  <a:lnTo>
                    <a:pt x="853" y="351"/>
                  </a:lnTo>
                  <a:lnTo>
                    <a:pt x="860" y="373"/>
                  </a:lnTo>
                  <a:lnTo>
                    <a:pt x="865" y="393"/>
                  </a:lnTo>
                  <a:lnTo>
                    <a:pt x="866" y="389"/>
                  </a:lnTo>
                  <a:lnTo>
                    <a:pt x="866" y="38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9" y="399"/>
                  </a:lnTo>
                  <a:lnTo>
                    <a:pt x="868" y="399"/>
                  </a:lnTo>
                  <a:lnTo>
                    <a:pt x="866" y="399"/>
                  </a:lnTo>
                  <a:lnTo>
                    <a:pt x="868" y="406"/>
                  </a:lnTo>
                  <a:lnTo>
                    <a:pt x="868" y="406"/>
                  </a:lnTo>
                  <a:lnTo>
                    <a:pt x="872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6" y="426"/>
                  </a:lnTo>
                  <a:lnTo>
                    <a:pt x="876" y="426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3" y="417"/>
                  </a:lnTo>
                  <a:lnTo>
                    <a:pt x="872" y="411"/>
                  </a:lnTo>
                  <a:lnTo>
                    <a:pt x="872" y="411"/>
                  </a:lnTo>
                  <a:lnTo>
                    <a:pt x="872" y="407"/>
                  </a:lnTo>
                  <a:lnTo>
                    <a:pt x="873" y="408"/>
                  </a:lnTo>
                  <a:lnTo>
                    <a:pt x="876" y="414"/>
                  </a:lnTo>
                  <a:lnTo>
                    <a:pt x="876" y="414"/>
                  </a:lnTo>
                  <a:lnTo>
                    <a:pt x="879" y="429"/>
                  </a:lnTo>
                  <a:lnTo>
                    <a:pt x="879" y="433"/>
                  </a:lnTo>
                  <a:lnTo>
                    <a:pt x="877" y="429"/>
                  </a:lnTo>
                  <a:lnTo>
                    <a:pt x="877" y="429"/>
                  </a:lnTo>
                  <a:lnTo>
                    <a:pt x="883" y="453"/>
                  </a:lnTo>
                  <a:lnTo>
                    <a:pt x="883" y="453"/>
                  </a:lnTo>
                  <a:lnTo>
                    <a:pt x="881" y="449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81" y="463"/>
                  </a:lnTo>
                  <a:lnTo>
                    <a:pt x="881" y="461"/>
                  </a:lnTo>
                  <a:lnTo>
                    <a:pt x="881" y="461"/>
                  </a:lnTo>
                  <a:lnTo>
                    <a:pt x="883" y="479"/>
                  </a:lnTo>
                  <a:lnTo>
                    <a:pt x="883" y="495"/>
                  </a:lnTo>
                  <a:lnTo>
                    <a:pt x="883" y="495"/>
                  </a:lnTo>
                  <a:lnTo>
                    <a:pt x="883" y="499"/>
                  </a:lnTo>
                  <a:lnTo>
                    <a:pt x="883" y="499"/>
                  </a:lnTo>
                  <a:lnTo>
                    <a:pt x="881" y="503"/>
                  </a:lnTo>
                  <a:lnTo>
                    <a:pt x="881" y="507"/>
                  </a:lnTo>
                  <a:lnTo>
                    <a:pt x="881" y="507"/>
                  </a:lnTo>
                  <a:lnTo>
                    <a:pt x="881" y="509"/>
                  </a:lnTo>
                  <a:lnTo>
                    <a:pt x="881" y="509"/>
                  </a:lnTo>
                  <a:lnTo>
                    <a:pt x="880" y="510"/>
                  </a:lnTo>
                  <a:lnTo>
                    <a:pt x="880" y="510"/>
                  </a:lnTo>
                  <a:lnTo>
                    <a:pt x="880" y="509"/>
                  </a:lnTo>
                  <a:lnTo>
                    <a:pt x="880" y="509"/>
                  </a:lnTo>
                  <a:lnTo>
                    <a:pt x="881" y="505"/>
                  </a:lnTo>
                  <a:lnTo>
                    <a:pt x="881" y="498"/>
                  </a:lnTo>
                  <a:lnTo>
                    <a:pt x="881" y="482"/>
                  </a:lnTo>
                  <a:lnTo>
                    <a:pt x="881" y="482"/>
                  </a:lnTo>
                  <a:lnTo>
                    <a:pt x="880" y="495"/>
                  </a:lnTo>
                  <a:lnTo>
                    <a:pt x="880" y="507"/>
                  </a:lnTo>
                  <a:lnTo>
                    <a:pt x="880" y="507"/>
                  </a:lnTo>
                  <a:lnTo>
                    <a:pt x="880" y="506"/>
                  </a:lnTo>
                  <a:lnTo>
                    <a:pt x="880" y="506"/>
                  </a:lnTo>
                  <a:lnTo>
                    <a:pt x="879" y="511"/>
                  </a:lnTo>
                  <a:lnTo>
                    <a:pt x="877" y="517"/>
                  </a:lnTo>
                  <a:lnTo>
                    <a:pt x="876" y="520"/>
                  </a:lnTo>
                  <a:lnTo>
                    <a:pt x="876" y="520"/>
                  </a:lnTo>
                  <a:lnTo>
                    <a:pt x="876" y="514"/>
                  </a:lnTo>
                  <a:lnTo>
                    <a:pt x="876" y="502"/>
                  </a:lnTo>
                  <a:lnTo>
                    <a:pt x="876" y="502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7" y="494"/>
                  </a:lnTo>
                  <a:lnTo>
                    <a:pt x="879" y="496"/>
                  </a:lnTo>
                  <a:lnTo>
                    <a:pt x="879" y="495"/>
                  </a:lnTo>
                  <a:lnTo>
                    <a:pt x="879" y="495"/>
                  </a:lnTo>
                  <a:lnTo>
                    <a:pt x="880" y="488"/>
                  </a:lnTo>
                  <a:lnTo>
                    <a:pt x="880" y="479"/>
                  </a:lnTo>
                  <a:lnTo>
                    <a:pt x="879" y="459"/>
                  </a:lnTo>
                  <a:lnTo>
                    <a:pt x="879" y="459"/>
                  </a:lnTo>
                  <a:lnTo>
                    <a:pt x="880" y="463"/>
                  </a:lnTo>
                  <a:lnTo>
                    <a:pt x="880" y="463"/>
                  </a:lnTo>
                  <a:lnTo>
                    <a:pt x="877" y="445"/>
                  </a:lnTo>
                  <a:lnTo>
                    <a:pt x="876" y="437"/>
                  </a:lnTo>
                  <a:lnTo>
                    <a:pt x="875" y="433"/>
                  </a:lnTo>
                  <a:lnTo>
                    <a:pt x="875" y="433"/>
                  </a:lnTo>
                  <a:lnTo>
                    <a:pt x="879" y="456"/>
                  </a:lnTo>
                  <a:lnTo>
                    <a:pt x="879" y="456"/>
                  </a:lnTo>
                  <a:lnTo>
                    <a:pt x="879" y="457"/>
                  </a:lnTo>
                  <a:lnTo>
                    <a:pt x="877" y="456"/>
                  </a:lnTo>
                  <a:lnTo>
                    <a:pt x="876" y="454"/>
                  </a:lnTo>
                  <a:lnTo>
                    <a:pt x="876" y="456"/>
                  </a:lnTo>
                  <a:lnTo>
                    <a:pt x="876" y="456"/>
                  </a:lnTo>
                  <a:lnTo>
                    <a:pt x="877" y="465"/>
                  </a:lnTo>
                  <a:lnTo>
                    <a:pt x="877" y="475"/>
                  </a:lnTo>
                  <a:lnTo>
                    <a:pt x="876" y="473"/>
                  </a:lnTo>
                  <a:lnTo>
                    <a:pt x="876" y="473"/>
                  </a:lnTo>
                  <a:lnTo>
                    <a:pt x="875" y="499"/>
                  </a:lnTo>
                  <a:lnTo>
                    <a:pt x="873" y="526"/>
                  </a:lnTo>
                  <a:lnTo>
                    <a:pt x="873" y="526"/>
                  </a:lnTo>
                  <a:lnTo>
                    <a:pt x="875" y="530"/>
                  </a:lnTo>
                  <a:lnTo>
                    <a:pt x="875" y="530"/>
                  </a:lnTo>
                  <a:lnTo>
                    <a:pt x="875" y="537"/>
                  </a:lnTo>
                  <a:lnTo>
                    <a:pt x="875" y="537"/>
                  </a:lnTo>
                  <a:lnTo>
                    <a:pt x="873" y="540"/>
                  </a:lnTo>
                  <a:lnTo>
                    <a:pt x="872" y="543"/>
                  </a:lnTo>
                  <a:lnTo>
                    <a:pt x="872" y="543"/>
                  </a:lnTo>
                  <a:lnTo>
                    <a:pt x="872" y="549"/>
                  </a:lnTo>
                  <a:lnTo>
                    <a:pt x="872" y="549"/>
                  </a:lnTo>
                  <a:lnTo>
                    <a:pt x="870" y="548"/>
                  </a:lnTo>
                  <a:lnTo>
                    <a:pt x="870" y="548"/>
                  </a:lnTo>
                  <a:lnTo>
                    <a:pt x="870" y="553"/>
                  </a:lnTo>
                  <a:lnTo>
                    <a:pt x="870" y="553"/>
                  </a:lnTo>
                  <a:lnTo>
                    <a:pt x="868" y="559"/>
                  </a:lnTo>
                  <a:lnTo>
                    <a:pt x="868" y="559"/>
                  </a:lnTo>
                  <a:lnTo>
                    <a:pt x="869" y="562"/>
                  </a:lnTo>
                  <a:lnTo>
                    <a:pt x="868" y="566"/>
                  </a:lnTo>
                  <a:lnTo>
                    <a:pt x="865" y="576"/>
                  </a:lnTo>
                  <a:lnTo>
                    <a:pt x="857" y="602"/>
                  </a:lnTo>
                  <a:lnTo>
                    <a:pt x="857" y="602"/>
                  </a:lnTo>
                  <a:lnTo>
                    <a:pt x="860" y="587"/>
                  </a:lnTo>
                  <a:lnTo>
                    <a:pt x="862" y="579"/>
                  </a:lnTo>
                  <a:lnTo>
                    <a:pt x="865" y="571"/>
                  </a:lnTo>
                  <a:lnTo>
                    <a:pt x="862" y="572"/>
                  </a:lnTo>
                  <a:lnTo>
                    <a:pt x="862" y="572"/>
                  </a:lnTo>
                  <a:lnTo>
                    <a:pt x="868" y="559"/>
                  </a:lnTo>
                  <a:lnTo>
                    <a:pt x="869" y="552"/>
                  </a:lnTo>
                  <a:lnTo>
                    <a:pt x="869" y="547"/>
                  </a:lnTo>
                  <a:lnTo>
                    <a:pt x="869" y="547"/>
                  </a:lnTo>
                  <a:lnTo>
                    <a:pt x="866" y="560"/>
                  </a:lnTo>
                  <a:lnTo>
                    <a:pt x="865" y="559"/>
                  </a:lnTo>
                  <a:lnTo>
                    <a:pt x="865" y="559"/>
                  </a:lnTo>
                  <a:lnTo>
                    <a:pt x="862" y="574"/>
                  </a:lnTo>
                  <a:lnTo>
                    <a:pt x="861" y="581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856" y="598"/>
                  </a:lnTo>
                  <a:lnTo>
                    <a:pt x="853" y="605"/>
                  </a:lnTo>
                  <a:lnTo>
                    <a:pt x="849" y="614"/>
                  </a:lnTo>
                  <a:lnTo>
                    <a:pt x="849" y="614"/>
                  </a:lnTo>
                  <a:lnTo>
                    <a:pt x="846" y="618"/>
                  </a:lnTo>
                  <a:lnTo>
                    <a:pt x="845" y="624"/>
                  </a:lnTo>
                  <a:lnTo>
                    <a:pt x="845" y="624"/>
                  </a:lnTo>
                  <a:lnTo>
                    <a:pt x="843" y="627"/>
                  </a:lnTo>
                  <a:lnTo>
                    <a:pt x="843" y="627"/>
                  </a:lnTo>
                  <a:lnTo>
                    <a:pt x="841" y="635"/>
                  </a:lnTo>
                  <a:lnTo>
                    <a:pt x="841" y="635"/>
                  </a:lnTo>
                  <a:lnTo>
                    <a:pt x="835" y="639"/>
                  </a:lnTo>
                  <a:lnTo>
                    <a:pt x="835" y="639"/>
                  </a:lnTo>
                  <a:lnTo>
                    <a:pt x="832" y="643"/>
                  </a:lnTo>
                  <a:lnTo>
                    <a:pt x="831" y="6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2" name="Freeform 26"/>
            <p:cNvSpPr>
              <a:spLocks/>
            </p:cNvSpPr>
            <p:nvPr/>
          </p:nvSpPr>
          <p:spPr bwMode="auto">
            <a:xfrm>
              <a:off x="-2794000" y="2333625"/>
              <a:ext cx="74612" cy="14288"/>
            </a:xfrm>
            <a:custGeom>
              <a:avLst/>
              <a:gdLst>
                <a:gd name="T0" fmla="*/ 39 w 47"/>
                <a:gd name="T1" fmla="*/ 9 h 9"/>
                <a:gd name="T2" fmla="*/ 39 w 47"/>
                <a:gd name="T3" fmla="*/ 9 h 9"/>
                <a:gd name="T4" fmla="*/ 26 w 47"/>
                <a:gd name="T5" fmla="*/ 7 h 9"/>
                <a:gd name="T6" fmla="*/ 16 w 47"/>
                <a:gd name="T7" fmla="*/ 4 h 9"/>
                <a:gd name="T8" fmla="*/ 0 w 47"/>
                <a:gd name="T9" fmla="*/ 1 h 9"/>
                <a:gd name="T10" fmla="*/ 0 w 47"/>
                <a:gd name="T11" fmla="*/ 1 h 9"/>
                <a:gd name="T12" fmla="*/ 12 w 47"/>
                <a:gd name="T13" fmla="*/ 1 h 9"/>
                <a:gd name="T14" fmla="*/ 16 w 47"/>
                <a:gd name="T15" fmla="*/ 0 h 9"/>
                <a:gd name="T16" fmla="*/ 16 w 47"/>
                <a:gd name="T17" fmla="*/ 0 h 9"/>
                <a:gd name="T18" fmla="*/ 15 w 47"/>
                <a:gd name="T19" fmla="*/ 0 h 9"/>
                <a:gd name="T20" fmla="*/ 15 w 47"/>
                <a:gd name="T21" fmla="*/ 0 h 9"/>
                <a:gd name="T22" fmla="*/ 21 w 47"/>
                <a:gd name="T23" fmla="*/ 1 h 9"/>
                <a:gd name="T24" fmla="*/ 27 w 47"/>
                <a:gd name="T25" fmla="*/ 1 h 9"/>
                <a:gd name="T26" fmla="*/ 32 w 47"/>
                <a:gd name="T27" fmla="*/ 1 h 9"/>
                <a:gd name="T28" fmla="*/ 40 w 47"/>
                <a:gd name="T29" fmla="*/ 3 h 9"/>
                <a:gd name="T30" fmla="*/ 38 w 47"/>
                <a:gd name="T31" fmla="*/ 3 h 9"/>
                <a:gd name="T32" fmla="*/ 38 w 47"/>
                <a:gd name="T33" fmla="*/ 3 h 9"/>
                <a:gd name="T34" fmla="*/ 47 w 47"/>
                <a:gd name="T35" fmla="*/ 4 h 9"/>
                <a:gd name="T36" fmla="*/ 47 w 47"/>
                <a:gd name="T37" fmla="*/ 4 h 9"/>
                <a:gd name="T38" fmla="*/ 47 w 47"/>
                <a:gd name="T39" fmla="*/ 7 h 9"/>
                <a:gd name="T40" fmla="*/ 45 w 47"/>
                <a:gd name="T41" fmla="*/ 5 h 9"/>
                <a:gd name="T42" fmla="*/ 36 w 47"/>
                <a:gd name="T43" fmla="*/ 5 h 9"/>
                <a:gd name="T44" fmla="*/ 47 w 47"/>
                <a:gd name="T45" fmla="*/ 7 h 9"/>
                <a:gd name="T46" fmla="*/ 47 w 47"/>
                <a:gd name="T47" fmla="*/ 7 h 9"/>
                <a:gd name="T48" fmla="*/ 47 w 47"/>
                <a:gd name="T49" fmla="*/ 8 h 9"/>
                <a:gd name="T50" fmla="*/ 47 w 47"/>
                <a:gd name="T51" fmla="*/ 8 h 9"/>
                <a:gd name="T52" fmla="*/ 42 w 47"/>
                <a:gd name="T53" fmla="*/ 8 h 9"/>
                <a:gd name="T54" fmla="*/ 39 w 47"/>
                <a:gd name="T55" fmla="*/ 9 h 9"/>
                <a:gd name="T56" fmla="*/ 39 w 4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9">
                  <a:moveTo>
                    <a:pt x="39" y="9"/>
                  </a:moveTo>
                  <a:lnTo>
                    <a:pt x="39" y="9"/>
                  </a:lnTo>
                  <a:lnTo>
                    <a:pt x="26" y="7"/>
                  </a:lnTo>
                  <a:lnTo>
                    <a:pt x="16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2" y="8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3" name="Freeform 27"/>
            <p:cNvSpPr>
              <a:spLocks/>
            </p:cNvSpPr>
            <p:nvPr/>
          </p:nvSpPr>
          <p:spPr bwMode="auto">
            <a:xfrm>
              <a:off x="-2119313" y="3182938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4" name="Freeform 28"/>
            <p:cNvSpPr>
              <a:spLocks/>
            </p:cNvSpPr>
            <p:nvPr/>
          </p:nvSpPr>
          <p:spPr bwMode="auto">
            <a:xfrm>
              <a:off x="-2259013" y="2601913"/>
              <a:ext cx="4762" cy="476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0 h 3"/>
                <a:gd name="T16" fmla="*/ 3 w 3"/>
                <a:gd name="T17" fmla="*/ 2 h 3"/>
                <a:gd name="T18" fmla="*/ 3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5" name="Freeform 29"/>
            <p:cNvSpPr>
              <a:spLocks/>
            </p:cNvSpPr>
            <p:nvPr/>
          </p:nvSpPr>
          <p:spPr bwMode="auto">
            <a:xfrm>
              <a:off x="-2133600" y="3203575"/>
              <a:ext cx="7937" cy="25400"/>
            </a:xfrm>
            <a:custGeom>
              <a:avLst/>
              <a:gdLst>
                <a:gd name="T0" fmla="*/ 0 w 5"/>
                <a:gd name="T1" fmla="*/ 16 h 16"/>
                <a:gd name="T2" fmla="*/ 0 w 5"/>
                <a:gd name="T3" fmla="*/ 16 h 16"/>
                <a:gd name="T4" fmla="*/ 5 w 5"/>
                <a:gd name="T5" fmla="*/ 0 h 16"/>
                <a:gd name="T6" fmla="*/ 5 w 5"/>
                <a:gd name="T7" fmla="*/ 0 h 16"/>
                <a:gd name="T8" fmla="*/ 0 w 5"/>
                <a:gd name="T9" fmla="*/ 16 h 16"/>
                <a:gd name="T10" fmla="*/ 0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" name="Freeform 30"/>
            <p:cNvSpPr>
              <a:spLocks/>
            </p:cNvSpPr>
            <p:nvPr/>
          </p:nvSpPr>
          <p:spPr bwMode="auto">
            <a:xfrm>
              <a:off x="-3454400" y="30019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2 h 3"/>
                <a:gd name="T3" fmla="*/ 2 h 3"/>
                <a:gd name="T4" fmla="*/ 0 h 3"/>
                <a:gd name="T5" fmla="*/ 0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" name="Freeform 31"/>
            <p:cNvSpPr>
              <a:spLocks/>
            </p:cNvSpPr>
            <p:nvPr/>
          </p:nvSpPr>
          <p:spPr bwMode="auto">
            <a:xfrm>
              <a:off x="-3490913" y="297021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" name="Freeform 32"/>
            <p:cNvSpPr>
              <a:spLocks/>
            </p:cNvSpPr>
            <p:nvPr/>
          </p:nvSpPr>
          <p:spPr bwMode="auto">
            <a:xfrm>
              <a:off x="-3454400" y="2987675"/>
              <a:ext cx="1587" cy="11113"/>
            </a:xfrm>
            <a:custGeom>
              <a:avLst/>
              <a:gdLst>
                <a:gd name="T0" fmla="*/ 0 w 1"/>
                <a:gd name="T1" fmla="*/ 5 h 7"/>
                <a:gd name="T2" fmla="*/ 0 w 1"/>
                <a:gd name="T3" fmla="*/ 5 h 7"/>
                <a:gd name="T4" fmla="*/ 0 w 1"/>
                <a:gd name="T5" fmla="*/ 0 h 7"/>
                <a:gd name="T6" fmla="*/ 0 w 1"/>
                <a:gd name="T7" fmla="*/ 0 h 7"/>
                <a:gd name="T8" fmla="*/ 1 w 1"/>
                <a:gd name="T9" fmla="*/ 7 h 7"/>
                <a:gd name="T10" fmla="*/ 1 w 1"/>
                <a:gd name="T11" fmla="*/ 7 h 7"/>
                <a:gd name="T12" fmla="*/ 0 w 1"/>
                <a:gd name="T13" fmla="*/ 5 h 7"/>
                <a:gd name="T14" fmla="*/ 0 w 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9" name="Freeform 33"/>
            <p:cNvSpPr>
              <a:spLocks/>
            </p:cNvSpPr>
            <p:nvPr/>
          </p:nvSpPr>
          <p:spPr bwMode="auto">
            <a:xfrm>
              <a:off x="-3457575" y="2974975"/>
              <a:ext cx="3175" cy="6350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1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1 h 4"/>
                <a:gd name="T14" fmla="*/ 0 w 2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0" name="Freeform 34"/>
            <p:cNvSpPr>
              <a:spLocks/>
            </p:cNvSpPr>
            <p:nvPr/>
          </p:nvSpPr>
          <p:spPr bwMode="auto">
            <a:xfrm>
              <a:off x="-2970213" y="3660775"/>
              <a:ext cx="25400" cy="4763"/>
            </a:xfrm>
            <a:custGeom>
              <a:avLst/>
              <a:gdLst>
                <a:gd name="T0" fmla="*/ 13 w 16"/>
                <a:gd name="T1" fmla="*/ 2 h 3"/>
                <a:gd name="T2" fmla="*/ 13 w 16"/>
                <a:gd name="T3" fmla="*/ 2 h 3"/>
                <a:gd name="T4" fmla="*/ 16 w 16"/>
                <a:gd name="T5" fmla="*/ 3 h 3"/>
                <a:gd name="T6" fmla="*/ 16 w 16"/>
                <a:gd name="T7" fmla="*/ 3 h 3"/>
                <a:gd name="T8" fmla="*/ 13 w 16"/>
                <a:gd name="T9" fmla="*/ 3 h 3"/>
                <a:gd name="T10" fmla="*/ 1 w 16"/>
                <a:gd name="T11" fmla="*/ 0 h 3"/>
                <a:gd name="T12" fmla="*/ 1 w 16"/>
                <a:gd name="T13" fmla="*/ 0 h 3"/>
                <a:gd name="T14" fmla="*/ 0 w 16"/>
                <a:gd name="T15" fmla="*/ 0 h 3"/>
                <a:gd name="T16" fmla="*/ 0 w 16"/>
                <a:gd name="T17" fmla="*/ 0 h 3"/>
                <a:gd name="T18" fmla="*/ 13 w 16"/>
                <a:gd name="T19" fmla="*/ 2 h 3"/>
                <a:gd name="T20" fmla="*/ 13 w 16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">
                  <a:moveTo>
                    <a:pt x="13" y="2"/>
                  </a:moveTo>
                  <a:lnTo>
                    <a:pt x="13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1" name="Freeform 35"/>
            <p:cNvSpPr>
              <a:spLocks/>
            </p:cNvSpPr>
            <p:nvPr/>
          </p:nvSpPr>
          <p:spPr bwMode="auto">
            <a:xfrm>
              <a:off x="-2065338" y="31654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  <a:gd name="T7" fmla="*/ 0 h 2"/>
                <a:gd name="T8" fmla="*/ 2 h 2"/>
                <a:gd name="T9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2" name="Freeform 36"/>
            <p:cNvSpPr>
              <a:spLocks/>
            </p:cNvSpPr>
            <p:nvPr/>
          </p:nvSpPr>
          <p:spPr bwMode="auto">
            <a:xfrm>
              <a:off x="-2054225" y="31194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3" name="Freeform 37"/>
            <p:cNvSpPr>
              <a:spLocks/>
            </p:cNvSpPr>
            <p:nvPr/>
          </p:nvSpPr>
          <p:spPr bwMode="auto">
            <a:xfrm>
              <a:off x="-2139950" y="2846388"/>
              <a:ext cx="31750" cy="93663"/>
            </a:xfrm>
            <a:custGeom>
              <a:avLst/>
              <a:gdLst>
                <a:gd name="T0" fmla="*/ 20 w 20"/>
                <a:gd name="T1" fmla="*/ 59 h 59"/>
                <a:gd name="T2" fmla="*/ 20 w 20"/>
                <a:gd name="T3" fmla="*/ 59 h 59"/>
                <a:gd name="T4" fmla="*/ 19 w 20"/>
                <a:gd name="T5" fmla="*/ 56 h 59"/>
                <a:gd name="T6" fmla="*/ 18 w 20"/>
                <a:gd name="T7" fmla="*/ 54 h 59"/>
                <a:gd name="T8" fmla="*/ 18 w 20"/>
                <a:gd name="T9" fmla="*/ 51 h 59"/>
                <a:gd name="T10" fmla="*/ 16 w 20"/>
                <a:gd name="T11" fmla="*/ 50 h 59"/>
                <a:gd name="T12" fmla="*/ 16 w 20"/>
                <a:gd name="T13" fmla="*/ 50 h 59"/>
                <a:gd name="T14" fmla="*/ 13 w 20"/>
                <a:gd name="T15" fmla="*/ 35 h 59"/>
                <a:gd name="T16" fmla="*/ 9 w 20"/>
                <a:gd name="T17" fmla="*/ 27 h 59"/>
                <a:gd name="T18" fmla="*/ 5 w 20"/>
                <a:gd name="T19" fmla="*/ 17 h 59"/>
                <a:gd name="T20" fmla="*/ 0 w 20"/>
                <a:gd name="T21" fmla="*/ 1 h 59"/>
                <a:gd name="T22" fmla="*/ 0 w 20"/>
                <a:gd name="T23" fmla="*/ 1 h 59"/>
                <a:gd name="T24" fmla="*/ 0 w 20"/>
                <a:gd name="T25" fmla="*/ 0 h 59"/>
                <a:gd name="T26" fmla="*/ 0 w 20"/>
                <a:gd name="T27" fmla="*/ 0 h 59"/>
                <a:gd name="T28" fmla="*/ 19 w 20"/>
                <a:gd name="T29" fmla="*/ 47 h 59"/>
                <a:gd name="T30" fmla="*/ 19 w 20"/>
                <a:gd name="T31" fmla="*/ 47 h 59"/>
                <a:gd name="T32" fmla="*/ 20 w 20"/>
                <a:gd name="T33" fmla="*/ 54 h 59"/>
                <a:gd name="T34" fmla="*/ 20 w 20"/>
                <a:gd name="T35" fmla="*/ 59 h 59"/>
                <a:gd name="T36" fmla="*/ 20 w 20"/>
                <a:gd name="T3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59">
                  <a:moveTo>
                    <a:pt x="20" y="59"/>
                  </a:moveTo>
                  <a:lnTo>
                    <a:pt x="20" y="59"/>
                  </a:lnTo>
                  <a:lnTo>
                    <a:pt x="19" y="56"/>
                  </a:lnTo>
                  <a:lnTo>
                    <a:pt x="18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3" y="35"/>
                  </a:lnTo>
                  <a:lnTo>
                    <a:pt x="9" y="27"/>
                  </a:lnTo>
                  <a:lnTo>
                    <a:pt x="5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54"/>
                  </a:lnTo>
                  <a:lnTo>
                    <a:pt x="20" y="59"/>
                  </a:lnTo>
                  <a:lnTo>
                    <a:pt x="20" y="5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4" name="Freeform 38"/>
            <p:cNvSpPr>
              <a:spLocks/>
            </p:cNvSpPr>
            <p:nvPr/>
          </p:nvSpPr>
          <p:spPr bwMode="auto">
            <a:xfrm>
              <a:off x="-2162175" y="3279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" name="Freeform 39"/>
            <p:cNvSpPr>
              <a:spLocks/>
            </p:cNvSpPr>
            <p:nvPr/>
          </p:nvSpPr>
          <p:spPr bwMode="auto">
            <a:xfrm>
              <a:off x="-2268538" y="3409950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1 h 6"/>
                <a:gd name="T6" fmla="*/ 6 w 6"/>
                <a:gd name="T7" fmla="*/ 1 h 6"/>
                <a:gd name="T8" fmla="*/ 5 w 6"/>
                <a:gd name="T9" fmla="*/ 2 h 6"/>
                <a:gd name="T10" fmla="*/ 5 w 6"/>
                <a:gd name="T11" fmla="*/ 2 h 6"/>
                <a:gd name="T12" fmla="*/ 0 w 6"/>
                <a:gd name="T13" fmla="*/ 6 h 6"/>
                <a:gd name="T14" fmla="*/ 0 w 6"/>
                <a:gd name="T15" fmla="*/ 6 h 6"/>
                <a:gd name="T16" fmla="*/ 1 w 6"/>
                <a:gd name="T17" fmla="*/ 4 h 6"/>
                <a:gd name="T18" fmla="*/ 1 w 6"/>
                <a:gd name="T19" fmla="*/ 4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" name="Freeform 40"/>
            <p:cNvSpPr>
              <a:spLocks/>
            </p:cNvSpPr>
            <p:nvPr/>
          </p:nvSpPr>
          <p:spPr bwMode="auto">
            <a:xfrm>
              <a:off x="-2370138" y="3417888"/>
              <a:ext cx="96837" cy="84138"/>
            </a:xfrm>
            <a:custGeom>
              <a:avLst/>
              <a:gdLst>
                <a:gd name="T0" fmla="*/ 13 w 61"/>
                <a:gd name="T1" fmla="*/ 39 h 53"/>
                <a:gd name="T2" fmla="*/ 13 w 61"/>
                <a:gd name="T3" fmla="*/ 39 h 53"/>
                <a:gd name="T4" fmla="*/ 36 w 61"/>
                <a:gd name="T5" fmla="*/ 23 h 53"/>
                <a:gd name="T6" fmla="*/ 36 w 61"/>
                <a:gd name="T7" fmla="*/ 23 h 53"/>
                <a:gd name="T8" fmla="*/ 31 w 61"/>
                <a:gd name="T9" fmla="*/ 29 h 53"/>
                <a:gd name="T10" fmla="*/ 31 w 61"/>
                <a:gd name="T11" fmla="*/ 29 h 53"/>
                <a:gd name="T12" fmla="*/ 47 w 61"/>
                <a:gd name="T13" fmla="*/ 15 h 53"/>
                <a:gd name="T14" fmla="*/ 53 w 61"/>
                <a:gd name="T15" fmla="*/ 8 h 53"/>
                <a:gd name="T16" fmla="*/ 59 w 61"/>
                <a:gd name="T17" fmla="*/ 1 h 53"/>
                <a:gd name="T18" fmla="*/ 59 w 61"/>
                <a:gd name="T19" fmla="*/ 1 h 53"/>
                <a:gd name="T20" fmla="*/ 61 w 61"/>
                <a:gd name="T21" fmla="*/ 0 h 53"/>
                <a:gd name="T22" fmla="*/ 61 w 61"/>
                <a:gd name="T23" fmla="*/ 0 h 53"/>
                <a:gd name="T24" fmla="*/ 58 w 61"/>
                <a:gd name="T25" fmla="*/ 4 h 53"/>
                <a:gd name="T26" fmla="*/ 55 w 61"/>
                <a:gd name="T27" fmla="*/ 7 h 53"/>
                <a:gd name="T28" fmla="*/ 58 w 61"/>
                <a:gd name="T29" fmla="*/ 5 h 53"/>
                <a:gd name="T30" fmla="*/ 58 w 61"/>
                <a:gd name="T31" fmla="*/ 5 h 53"/>
                <a:gd name="T32" fmla="*/ 54 w 61"/>
                <a:gd name="T33" fmla="*/ 10 h 53"/>
                <a:gd name="T34" fmla="*/ 54 w 61"/>
                <a:gd name="T35" fmla="*/ 10 h 53"/>
                <a:gd name="T36" fmla="*/ 46 w 61"/>
                <a:gd name="T37" fmla="*/ 18 h 53"/>
                <a:gd name="T38" fmla="*/ 36 w 61"/>
                <a:gd name="T39" fmla="*/ 26 h 53"/>
                <a:gd name="T40" fmla="*/ 36 w 61"/>
                <a:gd name="T41" fmla="*/ 26 h 53"/>
                <a:gd name="T42" fmla="*/ 35 w 61"/>
                <a:gd name="T43" fmla="*/ 27 h 53"/>
                <a:gd name="T44" fmla="*/ 35 w 61"/>
                <a:gd name="T45" fmla="*/ 27 h 53"/>
                <a:gd name="T46" fmla="*/ 26 w 61"/>
                <a:gd name="T47" fmla="*/ 35 h 53"/>
                <a:gd name="T48" fmla="*/ 26 w 61"/>
                <a:gd name="T49" fmla="*/ 35 h 53"/>
                <a:gd name="T50" fmla="*/ 16 w 61"/>
                <a:gd name="T51" fmla="*/ 42 h 53"/>
                <a:gd name="T52" fmla="*/ 16 w 61"/>
                <a:gd name="T53" fmla="*/ 42 h 53"/>
                <a:gd name="T54" fmla="*/ 15 w 61"/>
                <a:gd name="T55" fmla="*/ 43 h 53"/>
                <a:gd name="T56" fmla="*/ 15 w 61"/>
                <a:gd name="T57" fmla="*/ 43 h 53"/>
                <a:gd name="T58" fmla="*/ 0 w 61"/>
                <a:gd name="T59" fmla="*/ 53 h 53"/>
                <a:gd name="T60" fmla="*/ 0 w 61"/>
                <a:gd name="T61" fmla="*/ 53 h 53"/>
                <a:gd name="T62" fmla="*/ 0 w 61"/>
                <a:gd name="T63" fmla="*/ 53 h 53"/>
                <a:gd name="T64" fmla="*/ 1 w 61"/>
                <a:gd name="T65" fmla="*/ 50 h 53"/>
                <a:gd name="T66" fmla="*/ 8 w 61"/>
                <a:gd name="T67" fmla="*/ 45 h 53"/>
                <a:gd name="T68" fmla="*/ 13 w 61"/>
                <a:gd name="T69" fmla="*/ 41 h 53"/>
                <a:gd name="T70" fmla="*/ 15 w 61"/>
                <a:gd name="T71" fmla="*/ 39 h 53"/>
                <a:gd name="T72" fmla="*/ 13 w 61"/>
                <a:gd name="T73" fmla="*/ 39 h 53"/>
                <a:gd name="T74" fmla="*/ 13 w 61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53">
                  <a:moveTo>
                    <a:pt x="13" y="39"/>
                  </a:moveTo>
                  <a:lnTo>
                    <a:pt x="13" y="39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47" y="15"/>
                  </a:lnTo>
                  <a:lnTo>
                    <a:pt x="53" y="8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8" y="4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6" y="1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0"/>
                  </a:lnTo>
                  <a:lnTo>
                    <a:pt x="8" y="45"/>
                  </a:lnTo>
                  <a:lnTo>
                    <a:pt x="13" y="41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" name="Freeform 41"/>
            <p:cNvSpPr>
              <a:spLocks/>
            </p:cNvSpPr>
            <p:nvPr/>
          </p:nvSpPr>
          <p:spPr bwMode="auto">
            <a:xfrm>
              <a:off x="-2552700" y="3557588"/>
              <a:ext cx="73025" cy="30163"/>
            </a:xfrm>
            <a:custGeom>
              <a:avLst/>
              <a:gdLst>
                <a:gd name="T0" fmla="*/ 10 w 46"/>
                <a:gd name="T1" fmla="*/ 16 h 19"/>
                <a:gd name="T2" fmla="*/ 10 w 46"/>
                <a:gd name="T3" fmla="*/ 16 h 19"/>
                <a:gd name="T4" fmla="*/ 16 w 46"/>
                <a:gd name="T5" fmla="*/ 14 h 19"/>
                <a:gd name="T6" fmla="*/ 16 w 46"/>
                <a:gd name="T7" fmla="*/ 14 h 19"/>
                <a:gd name="T8" fmla="*/ 10 w 46"/>
                <a:gd name="T9" fmla="*/ 16 h 19"/>
                <a:gd name="T10" fmla="*/ 5 w 46"/>
                <a:gd name="T11" fmla="*/ 18 h 19"/>
                <a:gd name="T12" fmla="*/ 5 w 46"/>
                <a:gd name="T13" fmla="*/ 18 h 19"/>
                <a:gd name="T14" fmla="*/ 2 w 46"/>
                <a:gd name="T15" fmla="*/ 19 h 19"/>
                <a:gd name="T16" fmla="*/ 2 w 46"/>
                <a:gd name="T17" fmla="*/ 19 h 19"/>
                <a:gd name="T18" fmla="*/ 0 w 46"/>
                <a:gd name="T19" fmla="*/ 19 h 19"/>
                <a:gd name="T20" fmla="*/ 0 w 46"/>
                <a:gd name="T21" fmla="*/ 19 h 19"/>
                <a:gd name="T22" fmla="*/ 6 w 46"/>
                <a:gd name="T23" fmla="*/ 16 h 19"/>
                <a:gd name="T24" fmla="*/ 17 w 46"/>
                <a:gd name="T25" fmla="*/ 11 h 19"/>
                <a:gd name="T26" fmla="*/ 42 w 46"/>
                <a:gd name="T27" fmla="*/ 1 h 19"/>
                <a:gd name="T28" fmla="*/ 42 w 46"/>
                <a:gd name="T29" fmla="*/ 1 h 19"/>
                <a:gd name="T30" fmla="*/ 44 w 46"/>
                <a:gd name="T31" fmla="*/ 0 h 19"/>
                <a:gd name="T32" fmla="*/ 46 w 46"/>
                <a:gd name="T33" fmla="*/ 0 h 19"/>
                <a:gd name="T34" fmla="*/ 46 w 46"/>
                <a:gd name="T35" fmla="*/ 0 h 19"/>
                <a:gd name="T36" fmla="*/ 46 w 46"/>
                <a:gd name="T37" fmla="*/ 0 h 19"/>
                <a:gd name="T38" fmla="*/ 40 w 46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9">
                  <a:moveTo>
                    <a:pt x="10" y="16"/>
                  </a:moveTo>
                  <a:lnTo>
                    <a:pt x="1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7" y="1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" name="Freeform 42"/>
            <p:cNvSpPr>
              <a:spLocks/>
            </p:cNvSpPr>
            <p:nvPr/>
          </p:nvSpPr>
          <p:spPr bwMode="auto">
            <a:xfrm>
              <a:off x="-2670175" y="3616325"/>
              <a:ext cx="11112" cy="1588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0 h 1"/>
                <a:gd name="T4" fmla="*/ 6 w 7"/>
                <a:gd name="T5" fmla="*/ 0 h 1"/>
                <a:gd name="T6" fmla="*/ 6 w 7"/>
                <a:gd name="T7" fmla="*/ 0 h 1"/>
                <a:gd name="T8" fmla="*/ 0 w 7"/>
                <a:gd name="T9" fmla="*/ 1 h 1"/>
                <a:gd name="T10" fmla="*/ 0 w 7"/>
                <a:gd name="T11" fmla="*/ 1 h 1"/>
                <a:gd name="T12" fmla="*/ 2 w 7"/>
                <a:gd name="T13" fmla="*/ 0 h 1"/>
                <a:gd name="T14" fmla="*/ 2 w 7"/>
                <a:gd name="T15" fmla="*/ 0 h 1"/>
                <a:gd name="T16" fmla="*/ 7 w 7"/>
                <a:gd name="T17" fmla="*/ 0 h 1"/>
                <a:gd name="T18" fmla="*/ 7 w 7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9" name="Freeform 43"/>
            <p:cNvSpPr>
              <a:spLocks/>
            </p:cNvSpPr>
            <p:nvPr/>
          </p:nvSpPr>
          <p:spPr bwMode="auto">
            <a:xfrm>
              <a:off x="-3451225" y="299402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0" name="Freeform 44"/>
            <p:cNvSpPr>
              <a:spLocks/>
            </p:cNvSpPr>
            <p:nvPr/>
          </p:nvSpPr>
          <p:spPr bwMode="auto">
            <a:xfrm>
              <a:off x="-3454400" y="2955925"/>
              <a:ext cx="1587" cy="7938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1 w 1"/>
                <a:gd name="T7" fmla="*/ 0 h 5"/>
                <a:gd name="T8" fmla="*/ 1 w 1"/>
                <a:gd name="T9" fmla="*/ 5 h 5"/>
                <a:gd name="T10" fmla="*/ 1 w 1"/>
                <a:gd name="T11" fmla="*/ 5 h 5"/>
                <a:gd name="T12" fmla="*/ 0 w 1"/>
                <a:gd name="T13" fmla="*/ 0 h 5"/>
                <a:gd name="T14" fmla="*/ 0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1" name="Freeform 45"/>
            <p:cNvSpPr>
              <a:spLocks/>
            </p:cNvSpPr>
            <p:nvPr/>
          </p:nvSpPr>
          <p:spPr bwMode="auto">
            <a:xfrm>
              <a:off x="-3371850" y="3375025"/>
              <a:ext cx="7937" cy="11113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0 h 7"/>
                <a:gd name="T4" fmla="*/ 5 w 5"/>
                <a:gd name="T5" fmla="*/ 7 h 7"/>
                <a:gd name="T6" fmla="*/ 5 w 5"/>
                <a:gd name="T7" fmla="*/ 7 h 7"/>
                <a:gd name="T8" fmla="*/ 0 w 5"/>
                <a:gd name="T9" fmla="*/ 1 h 7"/>
                <a:gd name="T10" fmla="*/ 0 w 5"/>
                <a:gd name="T11" fmla="*/ 0 h 7"/>
                <a:gd name="T12" fmla="*/ 0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2" name="Freeform 46"/>
            <p:cNvSpPr>
              <a:spLocks/>
            </p:cNvSpPr>
            <p:nvPr/>
          </p:nvSpPr>
          <p:spPr bwMode="auto">
            <a:xfrm>
              <a:off x="-3297238" y="34655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3" name="Freeform 47"/>
            <p:cNvSpPr>
              <a:spLocks/>
            </p:cNvSpPr>
            <p:nvPr/>
          </p:nvSpPr>
          <p:spPr bwMode="auto">
            <a:xfrm>
              <a:off x="-3067050" y="3627438"/>
              <a:ext cx="20637" cy="793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6 w 13"/>
                <a:gd name="T5" fmla="*/ 2 h 5"/>
                <a:gd name="T6" fmla="*/ 6 w 13"/>
                <a:gd name="T7" fmla="*/ 2 h 5"/>
                <a:gd name="T8" fmla="*/ 6 w 13"/>
                <a:gd name="T9" fmla="*/ 1 h 5"/>
                <a:gd name="T10" fmla="*/ 6 w 13"/>
                <a:gd name="T11" fmla="*/ 1 h 5"/>
                <a:gd name="T12" fmla="*/ 13 w 13"/>
                <a:gd name="T13" fmla="*/ 5 h 5"/>
                <a:gd name="T14" fmla="*/ 13 w 13"/>
                <a:gd name="T15" fmla="*/ 5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0 h 5"/>
                <a:gd name="T22" fmla="*/ 0 w 13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4" name="Freeform 48"/>
            <p:cNvSpPr>
              <a:spLocks/>
            </p:cNvSpPr>
            <p:nvPr/>
          </p:nvSpPr>
          <p:spPr bwMode="auto">
            <a:xfrm>
              <a:off x="-3022600" y="3648075"/>
              <a:ext cx="11112" cy="1588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7 w 7"/>
                <a:gd name="T5" fmla="*/ 1 h 1"/>
                <a:gd name="T6" fmla="*/ 4 w 7"/>
                <a:gd name="T7" fmla="*/ 1 h 1"/>
                <a:gd name="T8" fmla="*/ 4 w 7"/>
                <a:gd name="T9" fmla="*/ 1 h 1"/>
                <a:gd name="T10" fmla="*/ 0 w 7"/>
                <a:gd name="T11" fmla="*/ 0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5" name="Freeform 49"/>
            <p:cNvSpPr>
              <a:spLocks/>
            </p:cNvSpPr>
            <p:nvPr/>
          </p:nvSpPr>
          <p:spPr bwMode="auto">
            <a:xfrm>
              <a:off x="-2870200" y="3684588"/>
              <a:ext cx="20637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13 w 13"/>
                <a:gd name="T5" fmla="*/ 1 h 1"/>
                <a:gd name="T6" fmla="*/ 13 w 13"/>
                <a:gd name="T7" fmla="*/ 1 h 1"/>
                <a:gd name="T8" fmla="*/ 0 w 13"/>
                <a:gd name="T9" fmla="*/ 0 h 1"/>
                <a:gd name="T10" fmla="*/ 0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6" name="Freeform 50"/>
            <p:cNvSpPr>
              <a:spLocks/>
            </p:cNvSpPr>
            <p:nvPr/>
          </p:nvSpPr>
          <p:spPr bwMode="auto">
            <a:xfrm>
              <a:off x="-2968625" y="3663950"/>
              <a:ext cx="157162" cy="26988"/>
            </a:xfrm>
            <a:custGeom>
              <a:avLst/>
              <a:gdLst>
                <a:gd name="T0" fmla="*/ 92 w 99"/>
                <a:gd name="T1" fmla="*/ 17 h 17"/>
                <a:gd name="T2" fmla="*/ 94 w 99"/>
                <a:gd name="T3" fmla="*/ 16 h 17"/>
                <a:gd name="T4" fmla="*/ 94 w 99"/>
                <a:gd name="T5" fmla="*/ 16 h 17"/>
                <a:gd name="T6" fmla="*/ 89 w 99"/>
                <a:gd name="T7" fmla="*/ 16 h 17"/>
                <a:gd name="T8" fmla="*/ 80 w 99"/>
                <a:gd name="T9" fmla="*/ 16 h 17"/>
                <a:gd name="T10" fmla="*/ 80 w 99"/>
                <a:gd name="T11" fmla="*/ 16 h 17"/>
                <a:gd name="T12" fmla="*/ 80 w 99"/>
                <a:gd name="T13" fmla="*/ 14 h 17"/>
                <a:gd name="T14" fmla="*/ 81 w 99"/>
                <a:gd name="T15" fmla="*/ 14 h 17"/>
                <a:gd name="T16" fmla="*/ 75 w 99"/>
                <a:gd name="T17" fmla="*/ 13 h 17"/>
                <a:gd name="T18" fmla="*/ 75 w 99"/>
                <a:gd name="T19" fmla="*/ 13 h 17"/>
                <a:gd name="T20" fmla="*/ 62 w 99"/>
                <a:gd name="T21" fmla="*/ 12 h 17"/>
                <a:gd name="T22" fmla="*/ 51 w 99"/>
                <a:gd name="T23" fmla="*/ 10 h 17"/>
                <a:gd name="T24" fmla="*/ 43 w 99"/>
                <a:gd name="T25" fmla="*/ 10 h 17"/>
                <a:gd name="T26" fmla="*/ 34 w 99"/>
                <a:gd name="T27" fmla="*/ 9 h 17"/>
                <a:gd name="T28" fmla="*/ 38 w 99"/>
                <a:gd name="T29" fmla="*/ 9 h 17"/>
                <a:gd name="T30" fmla="*/ 38 w 99"/>
                <a:gd name="T31" fmla="*/ 9 h 17"/>
                <a:gd name="T32" fmla="*/ 18 w 99"/>
                <a:gd name="T33" fmla="*/ 5 h 17"/>
                <a:gd name="T34" fmla="*/ 0 w 99"/>
                <a:gd name="T35" fmla="*/ 1 h 17"/>
                <a:gd name="T36" fmla="*/ 0 w 99"/>
                <a:gd name="T37" fmla="*/ 1 h 17"/>
                <a:gd name="T38" fmla="*/ 0 w 99"/>
                <a:gd name="T39" fmla="*/ 0 h 17"/>
                <a:gd name="T40" fmla="*/ 3 w 99"/>
                <a:gd name="T41" fmla="*/ 0 h 17"/>
                <a:gd name="T42" fmla="*/ 12 w 99"/>
                <a:gd name="T43" fmla="*/ 2 h 17"/>
                <a:gd name="T44" fmla="*/ 12 w 99"/>
                <a:gd name="T45" fmla="*/ 2 h 17"/>
                <a:gd name="T46" fmla="*/ 22 w 99"/>
                <a:gd name="T47" fmla="*/ 4 h 17"/>
                <a:gd name="T48" fmla="*/ 22 w 99"/>
                <a:gd name="T49" fmla="*/ 4 h 17"/>
                <a:gd name="T50" fmla="*/ 22 w 99"/>
                <a:gd name="T51" fmla="*/ 4 h 17"/>
                <a:gd name="T52" fmla="*/ 18 w 99"/>
                <a:gd name="T53" fmla="*/ 2 h 17"/>
                <a:gd name="T54" fmla="*/ 18 w 99"/>
                <a:gd name="T55" fmla="*/ 2 h 17"/>
                <a:gd name="T56" fmla="*/ 30 w 99"/>
                <a:gd name="T57" fmla="*/ 5 h 17"/>
                <a:gd name="T58" fmla="*/ 43 w 99"/>
                <a:gd name="T59" fmla="*/ 8 h 17"/>
                <a:gd name="T60" fmla="*/ 43 w 99"/>
                <a:gd name="T61" fmla="*/ 8 h 17"/>
                <a:gd name="T62" fmla="*/ 70 w 99"/>
                <a:gd name="T63" fmla="*/ 12 h 17"/>
                <a:gd name="T64" fmla="*/ 99 w 99"/>
                <a:gd name="T65" fmla="*/ 13 h 17"/>
                <a:gd name="T66" fmla="*/ 99 w 99"/>
                <a:gd name="T67" fmla="*/ 13 h 17"/>
                <a:gd name="T68" fmla="*/ 94 w 99"/>
                <a:gd name="T69" fmla="*/ 16 h 17"/>
                <a:gd name="T70" fmla="*/ 94 w 99"/>
                <a:gd name="T71" fmla="*/ 16 h 17"/>
                <a:gd name="T72" fmla="*/ 92 w 99"/>
                <a:gd name="T73" fmla="*/ 17 h 17"/>
                <a:gd name="T74" fmla="*/ 92 w 99"/>
                <a:gd name="T7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7">
                  <a:moveTo>
                    <a:pt x="92" y="17"/>
                  </a:moveTo>
                  <a:lnTo>
                    <a:pt x="94" y="16"/>
                  </a:lnTo>
                  <a:lnTo>
                    <a:pt x="94" y="16"/>
                  </a:lnTo>
                  <a:lnTo>
                    <a:pt x="89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62" y="12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18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30" y="5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70" y="12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7"/>
                  </a:lnTo>
                  <a:lnTo>
                    <a:pt x="92" y="1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7" name="Freeform 51"/>
            <p:cNvSpPr>
              <a:spLocks/>
            </p:cNvSpPr>
            <p:nvPr/>
          </p:nvSpPr>
          <p:spPr bwMode="auto">
            <a:xfrm>
              <a:off x="-2525713" y="3640138"/>
              <a:ext cx="23812" cy="6350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15 w 15"/>
                <a:gd name="T9" fmla="*/ 0 h 4"/>
                <a:gd name="T10" fmla="*/ 15 w 15"/>
                <a:gd name="T11" fmla="*/ 0 h 4"/>
                <a:gd name="T12" fmla="*/ 0 w 15"/>
                <a:gd name="T13" fmla="*/ 4 h 4"/>
                <a:gd name="T14" fmla="*/ 0 w 1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8" name="Freeform 52"/>
            <p:cNvSpPr>
              <a:spLocks/>
            </p:cNvSpPr>
            <p:nvPr/>
          </p:nvSpPr>
          <p:spPr bwMode="auto">
            <a:xfrm>
              <a:off x="-2058988" y="316388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0 h 3"/>
                <a:gd name="T14" fmla="*/ 0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9" name="Freeform 53"/>
            <p:cNvSpPr>
              <a:spLocks/>
            </p:cNvSpPr>
            <p:nvPr/>
          </p:nvSpPr>
          <p:spPr bwMode="auto">
            <a:xfrm>
              <a:off x="-2055813" y="3062288"/>
              <a:ext cx="12700" cy="101600"/>
            </a:xfrm>
            <a:custGeom>
              <a:avLst/>
              <a:gdLst>
                <a:gd name="T0" fmla="*/ 8 w 8"/>
                <a:gd name="T1" fmla="*/ 28 h 64"/>
                <a:gd name="T2" fmla="*/ 7 w 8"/>
                <a:gd name="T3" fmla="*/ 28 h 64"/>
                <a:gd name="T4" fmla="*/ 7 w 8"/>
                <a:gd name="T5" fmla="*/ 28 h 64"/>
                <a:gd name="T6" fmla="*/ 7 w 8"/>
                <a:gd name="T7" fmla="*/ 32 h 64"/>
                <a:gd name="T8" fmla="*/ 7 w 8"/>
                <a:gd name="T9" fmla="*/ 41 h 64"/>
                <a:gd name="T10" fmla="*/ 4 w 8"/>
                <a:gd name="T11" fmla="*/ 60 h 64"/>
                <a:gd name="T12" fmla="*/ 4 w 8"/>
                <a:gd name="T13" fmla="*/ 60 h 64"/>
                <a:gd name="T14" fmla="*/ 1 w 8"/>
                <a:gd name="T15" fmla="*/ 64 h 64"/>
                <a:gd name="T16" fmla="*/ 1 w 8"/>
                <a:gd name="T17" fmla="*/ 64 h 64"/>
                <a:gd name="T18" fmla="*/ 1 w 8"/>
                <a:gd name="T19" fmla="*/ 59 h 64"/>
                <a:gd name="T20" fmla="*/ 2 w 8"/>
                <a:gd name="T21" fmla="*/ 45 h 64"/>
                <a:gd name="T22" fmla="*/ 2 w 8"/>
                <a:gd name="T23" fmla="*/ 45 h 64"/>
                <a:gd name="T24" fmla="*/ 0 w 8"/>
                <a:gd name="T25" fmla="*/ 59 h 64"/>
                <a:gd name="T26" fmla="*/ 0 w 8"/>
                <a:gd name="T27" fmla="*/ 59 h 64"/>
                <a:gd name="T28" fmla="*/ 1 w 8"/>
                <a:gd name="T29" fmla="*/ 52 h 64"/>
                <a:gd name="T30" fmla="*/ 1 w 8"/>
                <a:gd name="T31" fmla="*/ 46 h 64"/>
                <a:gd name="T32" fmla="*/ 1 w 8"/>
                <a:gd name="T33" fmla="*/ 46 h 64"/>
                <a:gd name="T34" fmla="*/ 2 w 8"/>
                <a:gd name="T35" fmla="*/ 38 h 64"/>
                <a:gd name="T36" fmla="*/ 2 w 8"/>
                <a:gd name="T37" fmla="*/ 38 h 64"/>
                <a:gd name="T38" fmla="*/ 4 w 8"/>
                <a:gd name="T39" fmla="*/ 42 h 64"/>
                <a:gd name="T40" fmla="*/ 4 w 8"/>
                <a:gd name="T41" fmla="*/ 42 h 64"/>
                <a:gd name="T42" fmla="*/ 4 w 8"/>
                <a:gd name="T43" fmla="*/ 37 h 64"/>
                <a:gd name="T44" fmla="*/ 4 w 8"/>
                <a:gd name="T45" fmla="*/ 33 h 64"/>
                <a:gd name="T46" fmla="*/ 5 w 8"/>
                <a:gd name="T47" fmla="*/ 28 h 64"/>
                <a:gd name="T48" fmla="*/ 4 w 8"/>
                <a:gd name="T49" fmla="*/ 23 h 64"/>
                <a:gd name="T50" fmla="*/ 4 w 8"/>
                <a:gd name="T51" fmla="*/ 23 h 64"/>
                <a:gd name="T52" fmla="*/ 5 w 8"/>
                <a:gd name="T53" fmla="*/ 21 h 64"/>
                <a:gd name="T54" fmla="*/ 5 w 8"/>
                <a:gd name="T55" fmla="*/ 22 h 64"/>
                <a:gd name="T56" fmla="*/ 5 w 8"/>
                <a:gd name="T57" fmla="*/ 26 h 64"/>
                <a:gd name="T58" fmla="*/ 5 w 8"/>
                <a:gd name="T59" fmla="*/ 30 h 64"/>
                <a:gd name="T60" fmla="*/ 5 w 8"/>
                <a:gd name="T61" fmla="*/ 30 h 64"/>
                <a:gd name="T62" fmla="*/ 7 w 8"/>
                <a:gd name="T63" fmla="*/ 30 h 64"/>
                <a:gd name="T64" fmla="*/ 7 w 8"/>
                <a:gd name="T65" fmla="*/ 30 h 64"/>
                <a:gd name="T66" fmla="*/ 7 w 8"/>
                <a:gd name="T67" fmla="*/ 18 h 64"/>
                <a:gd name="T68" fmla="*/ 5 w 8"/>
                <a:gd name="T69" fmla="*/ 10 h 64"/>
                <a:gd name="T70" fmla="*/ 5 w 8"/>
                <a:gd name="T71" fmla="*/ 10 h 64"/>
                <a:gd name="T72" fmla="*/ 7 w 8"/>
                <a:gd name="T73" fmla="*/ 2 h 64"/>
                <a:gd name="T74" fmla="*/ 8 w 8"/>
                <a:gd name="T75" fmla="*/ 0 h 64"/>
                <a:gd name="T76" fmla="*/ 8 w 8"/>
                <a:gd name="T77" fmla="*/ 0 h 64"/>
                <a:gd name="T78" fmla="*/ 7 w 8"/>
                <a:gd name="T79" fmla="*/ 10 h 64"/>
                <a:gd name="T80" fmla="*/ 8 w 8"/>
                <a:gd name="T81" fmla="*/ 15 h 64"/>
                <a:gd name="T82" fmla="*/ 8 w 8"/>
                <a:gd name="T83" fmla="*/ 18 h 64"/>
                <a:gd name="T84" fmla="*/ 8 w 8"/>
                <a:gd name="T85" fmla="*/ 28 h 64"/>
                <a:gd name="T86" fmla="*/ 8 w 8"/>
                <a:gd name="T87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64">
                  <a:moveTo>
                    <a:pt x="8" y="28"/>
                  </a:move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7" y="4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8"/>
                  </a:lnTo>
                  <a:lnTo>
                    <a:pt x="8" y="2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0" name="Freeform 54"/>
            <p:cNvSpPr>
              <a:spLocks/>
            </p:cNvSpPr>
            <p:nvPr/>
          </p:nvSpPr>
          <p:spPr bwMode="auto">
            <a:xfrm>
              <a:off x="-2968625" y="2314575"/>
              <a:ext cx="22225" cy="3175"/>
            </a:xfrm>
            <a:custGeom>
              <a:avLst/>
              <a:gdLst>
                <a:gd name="T0" fmla="*/ 14 w 14"/>
                <a:gd name="T1" fmla="*/ 0 h 2"/>
                <a:gd name="T2" fmla="*/ 14 w 14"/>
                <a:gd name="T3" fmla="*/ 0 h 2"/>
                <a:gd name="T4" fmla="*/ 4 w 14"/>
                <a:gd name="T5" fmla="*/ 1 h 2"/>
                <a:gd name="T6" fmla="*/ 0 w 14"/>
                <a:gd name="T7" fmla="*/ 1 h 2"/>
                <a:gd name="T8" fmla="*/ 0 w 14"/>
                <a:gd name="T9" fmla="*/ 2 h 2"/>
                <a:gd name="T10" fmla="*/ 0 w 14"/>
                <a:gd name="T11" fmla="*/ 2 h 2"/>
                <a:gd name="T12" fmla="*/ 0 w 14"/>
                <a:gd name="T13" fmla="*/ 2 h 2"/>
                <a:gd name="T14" fmla="*/ 3 w 14"/>
                <a:gd name="T15" fmla="*/ 1 h 2"/>
                <a:gd name="T16" fmla="*/ 8 w 14"/>
                <a:gd name="T17" fmla="*/ 1 h 2"/>
                <a:gd name="T18" fmla="*/ 14 w 14"/>
                <a:gd name="T19" fmla="*/ 0 h 2"/>
                <a:gd name="T20" fmla="*/ 14 w 14"/>
                <a:gd name="T21" fmla="*/ 0 h 2"/>
                <a:gd name="T22" fmla="*/ 14 w 14"/>
                <a:gd name="T23" fmla="*/ 0 h 2"/>
                <a:gd name="T24" fmla="*/ 14 w 1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1" name="Freeform 55"/>
            <p:cNvSpPr>
              <a:spLocks/>
            </p:cNvSpPr>
            <p:nvPr/>
          </p:nvSpPr>
          <p:spPr bwMode="auto">
            <a:xfrm>
              <a:off x="-2976563" y="2311400"/>
              <a:ext cx="20637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5 w 13"/>
                <a:gd name="T5" fmla="*/ 0 h 2"/>
                <a:gd name="T6" fmla="*/ 5 w 13"/>
                <a:gd name="T7" fmla="*/ 0 h 2"/>
                <a:gd name="T8" fmla="*/ 4 w 13"/>
                <a:gd name="T9" fmla="*/ 2 h 2"/>
                <a:gd name="T10" fmla="*/ 0 w 13"/>
                <a:gd name="T11" fmla="*/ 2 h 2"/>
                <a:gd name="T12" fmla="*/ 0 w 1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2" name="Freeform 56"/>
            <p:cNvSpPr>
              <a:spLocks/>
            </p:cNvSpPr>
            <p:nvPr/>
          </p:nvSpPr>
          <p:spPr bwMode="auto">
            <a:xfrm>
              <a:off x="-3060700" y="2290763"/>
              <a:ext cx="68262" cy="12700"/>
            </a:xfrm>
            <a:custGeom>
              <a:avLst/>
              <a:gdLst>
                <a:gd name="T0" fmla="*/ 43 w 43"/>
                <a:gd name="T1" fmla="*/ 4 h 8"/>
                <a:gd name="T2" fmla="*/ 43 w 43"/>
                <a:gd name="T3" fmla="*/ 4 h 8"/>
                <a:gd name="T4" fmla="*/ 34 w 43"/>
                <a:gd name="T5" fmla="*/ 5 h 8"/>
                <a:gd name="T6" fmla="*/ 20 w 43"/>
                <a:gd name="T7" fmla="*/ 7 h 8"/>
                <a:gd name="T8" fmla="*/ 20 w 43"/>
                <a:gd name="T9" fmla="*/ 7 h 8"/>
                <a:gd name="T10" fmla="*/ 20 w 43"/>
                <a:gd name="T11" fmla="*/ 7 h 8"/>
                <a:gd name="T12" fmla="*/ 21 w 43"/>
                <a:gd name="T13" fmla="*/ 5 h 8"/>
                <a:gd name="T14" fmla="*/ 28 w 43"/>
                <a:gd name="T15" fmla="*/ 4 h 8"/>
                <a:gd name="T16" fmla="*/ 36 w 43"/>
                <a:gd name="T17" fmla="*/ 3 h 8"/>
                <a:gd name="T18" fmla="*/ 43 w 43"/>
                <a:gd name="T19" fmla="*/ 0 h 8"/>
                <a:gd name="T20" fmla="*/ 43 w 43"/>
                <a:gd name="T21" fmla="*/ 0 h 8"/>
                <a:gd name="T22" fmla="*/ 30 w 43"/>
                <a:gd name="T23" fmla="*/ 1 h 8"/>
                <a:gd name="T24" fmla="*/ 20 w 43"/>
                <a:gd name="T25" fmla="*/ 4 h 8"/>
                <a:gd name="T26" fmla="*/ 11 w 43"/>
                <a:gd name="T27" fmla="*/ 7 h 8"/>
                <a:gd name="T28" fmla="*/ 0 w 43"/>
                <a:gd name="T29" fmla="*/ 8 h 8"/>
                <a:gd name="T30" fmla="*/ 0 w 43"/>
                <a:gd name="T31" fmla="*/ 8 h 8"/>
                <a:gd name="T32" fmla="*/ 24 w 43"/>
                <a:gd name="T33" fmla="*/ 7 h 8"/>
                <a:gd name="T34" fmla="*/ 38 w 43"/>
                <a:gd name="T35" fmla="*/ 5 h 8"/>
                <a:gd name="T36" fmla="*/ 42 w 43"/>
                <a:gd name="T37" fmla="*/ 4 h 8"/>
                <a:gd name="T38" fmla="*/ 43 w 43"/>
                <a:gd name="T39" fmla="*/ 4 h 8"/>
                <a:gd name="T40" fmla="*/ 43 w 43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">
                  <a:moveTo>
                    <a:pt x="43" y="4"/>
                  </a:moveTo>
                  <a:lnTo>
                    <a:pt x="43" y="4"/>
                  </a:lnTo>
                  <a:lnTo>
                    <a:pt x="34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1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7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3" name="Freeform 57"/>
            <p:cNvSpPr>
              <a:spLocks/>
            </p:cNvSpPr>
            <p:nvPr/>
          </p:nvSpPr>
          <p:spPr bwMode="auto">
            <a:xfrm>
              <a:off x="-2997200" y="2286000"/>
              <a:ext cx="20637" cy="4763"/>
            </a:xfrm>
            <a:custGeom>
              <a:avLst/>
              <a:gdLst>
                <a:gd name="T0" fmla="*/ 13 w 13"/>
                <a:gd name="T1" fmla="*/ 1 h 3"/>
                <a:gd name="T2" fmla="*/ 11 w 13"/>
                <a:gd name="T3" fmla="*/ 0 h 3"/>
                <a:gd name="T4" fmla="*/ 0 w 13"/>
                <a:gd name="T5" fmla="*/ 3 h 3"/>
                <a:gd name="T6" fmla="*/ 2 w 13"/>
                <a:gd name="T7" fmla="*/ 3 h 3"/>
                <a:gd name="T8" fmla="*/ 13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4" name="Freeform 58"/>
            <p:cNvSpPr>
              <a:spLocks/>
            </p:cNvSpPr>
            <p:nvPr/>
          </p:nvSpPr>
          <p:spPr bwMode="auto">
            <a:xfrm>
              <a:off x="-2600325" y="2382838"/>
              <a:ext cx="17462" cy="6350"/>
            </a:xfrm>
            <a:custGeom>
              <a:avLst/>
              <a:gdLst>
                <a:gd name="T0" fmla="*/ 11 w 11"/>
                <a:gd name="T1" fmla="*/ 4 h 4"/>
                <a:gd name="T2" fmla="*/ 11 w 11"/>
                <a:gd name="T3" fmla="*/ 4 h 4"/>
                <a:gd name="T4" fmla="*/ 5 w 11"/>
                <a:gd name="T5" fmla="*/ 1 h 4"/>
                <a:gd name="T6" fmla="*/ 0 w 11"/>
                <a:gd name="T7" fmla="*/ 0 h 4"/>
                <a:gd name="T8" fmla="*/ 0 w 11"/>
                <a:gd name="T9" fmla="*/ 0 h 4"/>
                <a:gd name="T10" fmla="*/ 1 w 11"/>
                <a:gd name="T11" fmla="*/ 1 h 4"/>
                <a:gd name="T12" fmla="*/ 4 w 11"/>
                <a:gd name="T13" fmla="*/ 3 h 4"/>
                <a:gd name="T14" fmla="*/ 11 w 11"/>
                <a:gd name="T15" fmla="*/ 4 h 4"/>
                <a:gd name="T16" fmla="*/ 11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lnTo>
                    <a:pt x="11" y="4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5" name="Freeform 59"/>
            <p:cNvSpPr>
              <a:spLocks/>
            </p:cNvSpPr>
            <p:nvPr/>
          </p:nvSpPr>
          <p:spPr bwMode="auto">
            <a:xfrm>
              <a:off x="-3230563" y="2498725"/>
              <a:ext cx="109537" cy="69850"/>
            </a:xfrm>
            <a:custGeom>
              <a:avLst/>
              <a:gdLst>
                <a:gd name="T0" fmla="*/ 0 w 69"/>
                <a:gd name="T1" fmla="*/ 44 h 44"/>
                <a:gd name="T2" fmla="*/ 0 w 69"/>
                <a:gd name="T3" fmla="*/ 44 h 44"/>
                <a:gd name="T4" fmla="*/ 16 w 69"/>
                <a:gd name="T5" fmla="*/ 31 h 44"/>
                <a:gd name="T6" fmla="*/ 33 w 69"/>
                <a:gd name="T7" fmla="*/ 19 h 44"/>
                <a:gd name="T8" fmla="*/ 51 w 69"/>
                <a:gd name="T9" fmla="*/ 10 h 44"/>
                <a:gd name="T10" fmla="*/ 69 w 69"/>
                <a:gd name="T11" fmla="*/ 0 h 44"/>
                <a:gd name="T12" fmla="*/ 69 w 69"/>
                <a:gd name="T13" fmla="*/ 0 h 44"/>
                <a:gd name="T14" fmla="*/ 52 w 69"/>
                <a:gd name="T15" fmla="*/ 8 h 44"/>
                <a:gd name="T16" fmla="*/ 38 w 69"/>
                <a:gd name="T17" fmla="*/ 17 h 44"/>
                <a:gd name="T18" fmla="*/ 20 w 69"/>
                <a:gd name="T19" fmla="*/ 29 h 44"/>
                <a:gd name="T20" fmla="*/ 0 w 69"/>
                <a:gd name="T21" fmla="*/ 44 h 44"/>
                <a:gd name="T22" fmla="*/ 0 w 69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44">
                  <a:moveTo>
                    <a:pt x="0" y="44"/>
                  </a:moveTo>
                  <a:lnTo>
                    <a:pt x="0" y="44"/>
                  </a:lnTo>
                  <a:lnTo>
                    <a:pt x="16" y="31"/>
                  </a:lnTo>
                  <a:lnTo>
                    <a:pt x="33" y="19"/>
                  </a:lnTo>
                  <a:lnTo>
                    <a:pt x="51" y="1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38" y="17"/>
                  </a:lnTo>
                  <a:lnTo>
                    <a:pt x="20" y="29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6" name="Freeform 60"/>
            <p:cNvSpPr>
              <a:spLocks/>
            </p:cNvSpPr>
            <p:nvPr/>
          </p:nvSpPr>
          <p:spPr bwMode="auto">
            <a:xfrm>
              <a:off x="-2265363" y="2611438"/>
              <a:ext cx="23812" cy="25400"/>
            </a:xfrm>
            <a:custGeom>
              <a:avLst/>
              <a:gdLst>
                <a:gd name="T0" fmla="*/ 15 w 15"/>
                <a:gd name="T1" fmla="*/ 15 h 16"/>
                <a:gd name="T2" fmla="*/ 15 w 15"/>
                <a:gd name="T3" fmla="*/ 15 h 16"/>
                <a:gd name="T4" fmla="*/ 10 w 15"/>
                <a:gd name="T5" fmla="*/ 9 h 16"/>
                <a:gd name="T6" fmla="*/ 7 w 15"/>
                <a:gd name="T7" fmla="*/ 8 h 16"/>
                <a:gd name="T8" fmla="*/ 6 w 15"/>
                <a:gd name="T9" fmla="*/ 5 h 16"/>
                <a:gd name="T10" fmla="*/ 0 w 15"/>
                <a:gd name="T11" fmla="*/ 0 h 16"/>
                <a:gd name="T12" fmla="*/ 3 w 15"/>
                <a:gd name="T13" fmla="*/ 7 h 16"/>
                <a:gd name="T14" fmla="*/ 3 w 15"/>
                <a:gd name="T15" fmla="*/ 7 h 16"/>
                <a:gd name="T16" fmla="*/ 3 w 15"/>
                <a:gd name="T17" fmla="*/ 7 h 16"/>
                <a:gd name="T18" fmla="*/ 4 w 15"/>
                <a:gd name="T19" fmla="*/ 7 h 16"/>
                <a:gd name="T20" fmla="*/ 10 w 15"/>
                <a:gd name="T21" fmla="*/ 11 h 16"/>
                <a:gd name="T22" fmla="*/ 14 w 15"/>
                <a:gd name="T23" fmla="*/ 15 h 16"/>
                <a:gd name="T24" fmla="*/ 15 w 15"/>
                <a:gd name="T25" fmla="*/ 16 h 16"/>
                <a:gd name="T26" fmla="*/ 15 w 15"/>
                <a:gd name="T27" fmla="*/ 15 h 16"/>
                <a:gd name="T28" fmla="*/ 15 w 15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6">
                  <a:moveTo>
                    <a:pt x="15" y="15"/>
                  </a:moveTo>
                  <a:lnTo>
                    <a:pt x="15" y="15"/>
                  </a:lnTo>
                  <a:lnTo>
                    <a:pt x="10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7" name="Freeform 61"/>
            <p:cNvSpPr>
              <a:spLocks/>
            </p:cNvSpPr>
            <p:nvPr/>
          </p:nvSpPr>
          <p:spPr bwMode="auto">
            <a:xfrm>
              <a:off x="-2333625" y="2460625"/>
              <a:ext cx="11112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7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8" name="Freeform 62"/>
            <p:cNvSpPr>
              <a:spLocks/>
            </p:cNvSpPr>
            <p:nvPr/>
          </p:nvSpPr>
          <p:spPr bwMode="auto">
            <a:xfrm>
              <a:off x="-2335213" y="2449513"/>
              <a:ext cx="19050" cy="15875"/>
            </a:xfrm>
            <a:custGeom>
              <a:avLst/>
              <a:gdLst>
                <a:gd name="T0" fmla="*/ 4 w 12"/>
                <a:gd name="T1" fmla="*/ 1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  <a:gd name="T8" fmla="*/ 4 w 12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4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9" name="Freeform 63"/>
            <p:cNvSpPr>
              <a:spLocks/>
            </p:cNvSpPr>
            <p:nvPr/>
          </p:nvSpPr>
          <p:spPr bwMode="auto">
            <a:xfrm>
              <a:off x="-2151063" y="2674938"/>
              <a:ext cx="11112" cy="17463"/>
            </a:xfrm>
            <a:custGeom>
              <a:avLst/>
              <a:gdLst>
                <a:gd name="T0" fmla="*/ 6 w 7"/>
                <a:gd name="T1" fmla="*/ 7 h 11"/>
                <a:gd name="T2" fmla="*/ 6 w 7"/>
                <a:gd name="T3" fmla="*/ 7 h 11"/>
                <a:gd name="T4" fmla="*/ 0 w 7"/>
                <a:gd name="T5" fmla="*/ 0 h 11"/>
                <a:gd name="T6" fmla="*/ 0 w 7"/>
                <a:gd name="T7" fmla="*/ 3 h 11"/>
                <a:gd name="T8" fmla="*/ 0 w 7"/>
                <a:gd name="T9" fmla="*/ 3 h 11"/>
                <a:gd name="T10" fmla="*/ 0 w 7"/>
                <a:gd name="T11" fmla="*/ 2 h 11"/>
                <a:gd name="T12" fmla="*/ 1 w 7"/>
                <a:gd name="T13" fmla="*/ 3 h 11"/>
                <a:gd name="T14" fmla="*/ 4 w 7"/>
                <a:gd name="T15" fmla="*/ 7 h 11"/>
                <a:gd name="T16" fmla="*/ 7 w 7"/>
                <a:gd name="T17" fmla="*/ 11 h 11"/>
                <a:gd name="T18" fmla="*/ 6 w 7"/>
                <a:gd name="T19" fmla="*/ 7 h 11"/>
                <a:gd name="T20" fmla="*/ 6 w 7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lnTo>
                    <a:pt x="6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7"/>
                  </a:lnTo>
                  <a:lnTo>
                    <a:pt x="7" y="11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0" name="Freeform 64"/>
            <p:cNvSpPr>
              <a:spLocks/>
            </p:cNvSpPr>
            <p:nvPr/>
          </p:nvSpPr>
          <p:spPr bwMode="auto">
            <a:xfrm>
              <a:off x="-2174875" y="3228975"/>
              <a:ext cx="28575" cy="55563"/>
            </a:xfrm>
            <a:custGeom>
              <a:avLst/>
              <a:gdLst>
                <a:gd name="T0" fmla="*/ 11 w 18"/>
                <a:gd name="T1" fmla="*/ 20 h 35"/>
                <a:gd name="T2" fmla="*/ 11 w 18"/>
                <a:gd name="T3" fmla="*/ 20 h 35"/>
                <a:gd name="T4" fmla="*/ 14 w 18"/>
                <a:gd name="T5" fmla="*/ 13 h 35"/>
                <a:gd name="T6" fmla="*/ 15 w 18"/>
                <a:gd name="T7" fmla="*/ 8 h 35"/>
                <a:gd name="T8" fmla="*/ 16 w 18"/>
                <a:gd name="T9" fmla="*/ 5 h 35"/>
                <a:gd name="T10" fmla="*/ 18 w 18"/>
                <a:gd name="T11" fmla="*/ 0 h 35"/>
                <a:gd name="T12" fmla="*/ 18 w 18"/>
                <a:gd name="T13" fmla="*/ 0 h 35"/>
                <a:gd name="T14" fmla="*/ 10 w 18"/>
                <a:gd name="T15" fmla="*/ 17 h 35"/>
                <a:gd name="T16" fmla="*/ 0 w 18"/>
                <a:gd name="T17" fmla="*/ 35 h 35"/>
                <a:gd name="T18" fmla="*/ 0 w 18"/>
                <a:gd name="T19" fmla="*/ 35 h 35"/>
                <a:gd name="T20" fmla="*/ 8 w 18"/>
                <a:gd name="T21" fmla="*/ 23 h 35"/>
                <a:gd name="T22" fmla="*/ 10 w 18"/>
                <a:gd name="T23" fmla="*/ 20 h 35"/>
                <a:gd name="T24" fmla="*/ 11 w 18"/>
                <a:gd name="T25" fmla="*/ 20 h 35"/>
                <a:gd name="T26" fmla="*/ 11 w 18"/>
                <a:gd name="T2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5">
                  <a:moveTo>
                    <a:pt x="11" y="20"/>
                  </a:moveTo>
                  <a:lnTo>
                    <a:pt x="11" y="20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6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" y="23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1" name="Freeform 65"/>
            <p:cNvSpPr>
              <a:spLocks/>
            </p:cNvSpPr>
            <p:nvPr/>
          </p:nvSpPr>
          <p:spPr bwMode="auto">
            <a:xfrm>
              <a:off x="-2062163" y="2871788"/>
              <a:ext cx="6350" cy="14288"/>
            </a:xfrm>
            <a:custGeom>
              <a:avLst/>
              <a:gdLst>
                <a:gd name="T0" fmla="*/ 2 w 4"/>
                <a:gd name="T1" fmla="*/ 5 h 9"/>
                <a:gd name="T2" fmla="*/ 0 w 4"/>
                <a:gd name="T3" fmla="*/ 0 h 9"/>
                <a:gd name="T4" fmla="*/ 4 w 4"/>
                <a:gd name="T5" fmla="*/ 9 h 9"/>
                <a:gd name="T6" fmla="*/ 2 w 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2" name="Freeform 66"/>
            <p:cNvSpPr>
              <a:spLocks/>
            </p:cNvSpPr>
            <p:nvPr/>
          </p:nvSpPr>
          <p:spPr bwMode="auto">
            <a:xfrm>
              <a:off x="-2193925" y="3303588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4 w 5"/>
                <a:gd name="T9" fmla="*/ 2 h 8"/>
                <a:gd name="T10" fmla="*/ 3 w 5"/>
                <a:gd name="T11" fmla="*/ 4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3" name="Freeform 67"/>
            <p:cNvSpPr>
              <a:spLocks/>
            </p:cNvSpPr>
            <p:nvPr/>
          </p:nvSpPr>
          <p:spPr bwMode="auto">
            <a:xfrm>
              <a:off x="-2089150" y="3240088"/>
              <a:ext cx="15875" cy="30163"/>
            </a:xfrm>
            <a:custGeom>
              <a:avLst/>
              <a:gdLst>
                <a:gd name="T0" fmla="*/ 6 w 10"/>
                <a:gd name="T1" fmla="*/ 0 h 19"/>
                <a:gd name="T2" fmla="*/ 6 w 10"/>
                <a:gd name="T3" fmla="*/ 0 h 19"/>
                <a:gd name="T4" fmla="*/ 0 w 10"/>
                <a:gd name="T5" fmla="*/ 12 h 19"/>
                <a:gd name="T6" fmla="*/ 0 w 10"/>
                <a:gd name="T7" fmla="*/ 13 h 19"/>
                <a:gd name="T8" fmla="*/ 2 w 10"/>
                <a:gd name="T9" fmla="*/ 12 h 19"/>
                <a:gd name="T10" fmla="*/ 2 w 10"/>
                <a:gd name="T11" fmla="*/ 12 h 19"/>
                <a:gd name="T12" fmla="*/ 3 w 10"/>
                <a:gd name="T13" fmla="*/ 12 h 19"/>
                <a:gd name="T14" fmla="*/ 0 w 10"/>
                <a:gd name="T15" fmla="*/ 19 h 19"/>
                <a:gd name="T16" fmla="*/ 0 w 10"/>
                <a:gd name="T17" fmla="*/ 19 h 19"/>
                <a:gd name="T18" fmla="*/ 7 w 10"/>
                <a:gd name="T19" fmla="*/ 6 h 19"/>
                <a:gd name="T20" fmla="*/ 9 w 10"/>
                <a:gd name="T21" fmla="*/ 4 h 19"/>
                <a:gd name="T22" fmla="*/ 10 w 10"/>
                <a:gd name="T23" fmla="*/ 4 h 19"/>
                <a:gd name="T24" fmla="*/ 10 w 10"/>
                <a:gd name="T25" fmla="*/ 4 h 19"/>
                <a:gd name="T26" fmla="*/ 10 w 10"/>
                <a:gd name="T27" fmla="*/ 1 h 19"/>
                <a:gd name="T28" fmla="*/ 10 w 10"/>
                <a:gd name="T29" fmla="*/ 1 h 19"/>
                <a:gd name="T30" fmla="*/ 6 w 10"/>
                <a:gd name="T31" fmla="*/ 5 h 19"/>
                <a:gd name="T32" fmla="*/ 3 w 10"/>
                <a:gd name="T33" fmla="*/ 8 h 19"/>
                <a:gd name="T34" fmla="*/ 6 w 10"/>
                <a:gd name="T35" fmla="*/ 0 h 19"/>
                <a:gd name="T36" fmla="*/ 6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4" name="Freeform 68"/>
            <p:cNvSpPr>
              <a:spLocks/>
            </p:cNvSpPr>
            <p:nvPr/>
          </p:nvSpPr>
          <p:spPr bwMode="auto">
            <a:xfrm>
              <a:off x="-2163763" y="3349625"/>
              <a:ext cx="31750" cy="53975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0 h 34"/>
                <a:gd name="T4" fmla="*/ 7 w 20"/>
                <a:gd name="T5" fmla="*/ 21 h 34"/>
                <a:gd name="T6" fmla="*/ 1 w 20"/>
                <a:gd name="T7" fmla="*/ 29 h 34"/>
                <a:gd name="T8" fmla="*/ 0 w 20"/>
                <a:gd name="T9" fmla="*/ 32 h 34"/>
                <a:gd name="T10" fmla="*/ 1 w 20"/>
                <a:gd name="T11" fmla="*/ 34 h 34"/>
                <a:gd name="T12" fmla="*/ 1 w 20"/>
                <a:gd name="T13" fmla="*/ 34 h 34"/>
                <a:gd name="T14" fmla="*/ 11 w 20"/>
                <a:gd name="T15" fmla="*/ 20 h 34"/>
                <a:gd name="T16" fmla="*/ 18 w 20"/>
                <a:gd name="T17" fmla="*/ 9 h 34"/>
                <a:gd name="T18" fmla="*/ 15 w 20"/>
                <a:gd name="T19" fmla="*/ 12 h 34"/>
                <a:gd name="T20" fmla="*/ 15 w 20"/>
                <a:gd name="T21" fmla="*/ 12 h 34"/>
                <a:gd name="T22" fmla="*/ 20 w 20"/>
                <a:gd name="T23" fmla="*/ 0 h 34"/>
                <a:gd name="T24" fmla="*/ 20 w 2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lnTo>
                    <a:pt x="20" y="0"/>
                  </a:lnTo>
                  <a:lnTo>
                    <a:pt x="7" y="21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1" y="20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5" name="Freeform 69"/>
            <p:cNvSpPr>
              <a:spLocks/>
            </p:cNvSpPr>
            <p:nvPr/>
          </p:nvSpPr>
          <p:spPr bwMode="auto">
            <a:xfrm>
              <a:off x="-2132013" y="3340100"/>
              <a:ext cx="4762" cy="9525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  <a:gd name="T4" fmla="*/ 3 w 3"/>
                <a:gd name="T5" fmla="*/ 0 h 6"/>
                <a:gd name="T6" fmla="*/ 3 w 3"/>
                <a:gd name="T7" fmla="*/ 0 h 6"/>
                <a:gd name="T8" fmla="*/ 0 w 3"/>
                <a:gd name="T9" fmla="*/ 6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6" name="Freeform 70"/>
            <p:cNvSpPr>
              <a:spLocks/>
            </p:cNvSpPr>
            <p:nvPr/>
          </p:nvSpPr>
          <p:spPr bwMode="auto">
            <a:xfrm>
              <a:off x="-2449513" y="3532188"/>
              <a:ext cx="12700" cy="7938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0 h 5"/>
                <a:gd name="T4" fmla="*/ 0 w 8"/>
                <a:gd name="T5" fmla="*/ 4 h 5"/>
                <a:gd name="T6" fmla="*/ 0 w 8"/>
                <a:gd name="T7" fmla="*/ 4 h 5"/>
                <a:gd name="T8" fmla="*/ 0 w 8"/>
                <a:gd name="T9" fmla="*/ 4 h 5"/>
                <a:gd name="T10" fmla="*/ 0 w 8"/>
                <a:gd name="T11" fmla="*/ 4 h 5"/>
                <a:gd name="T12" fmla="*/ 0 w 8"/>
                <a:gd name="T13" fmla="*/ 5 h 5"/>
                <a:gd name="T14" fmla="*/ 1 w 8"/>
                <a:gd name="T15" fmla="*/ 4 h 5"/>
                <a:gd name="T16" fmla="*/ 1 w 8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7" name="Freeform 71"/>
            <p:cNvSpPr>
              <a:spLocks/>
            </p:cNvSpPr>
            <p:nvPr/>
          </p:nvSpPr>
          <p:spPr bwMode="auto">
            <a:xfrm>
              <a:off x="-2527300" y="3570288"/>
              <a:ext cx="20637" cy="6350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1 w 13"/>
                <a:gd name="T7" fmla="*/ 4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8" name="Freeform 72"/>
            <p:cNvSpPr>
              <a:spLocks/>
            </p:cNvSpPr>
            <p:nvPr/>
          </p:nvSpPr>
          <p:spPr bwMode="auto">
            <a:xfrm>
              <a:off x="-2640013" y="3597275"/>
              <a:ext cx="20637" cy="3175"/>
            </a:xfrm>
            <a:custGeom>
              <a:avLst/>
              <a:gdLst>
                <a:gd name="T0" fmla="*/ 10 w 13"/>
                <a:gd name="T1" fmla="*/ 0 h 2"/>
                <a:gd name="T2" fmla="*/ 0 w 13"/>
                <a:gd name="T3" fmla="*/ 2 h 2"/>
                <a:gd name="T4" fmla="*/ 2 w 13"/>
                <a:gd name="T5" fmla="*/ 2 h 2"/>
                <a:gd name="T6" fmla="*/ 13 w 13"/>
                <a:gd name="T7" fmla="*/ 0 h 2"/>
                <a:gd name="T8" fmla="*/ 10 w 1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9" name="Freeform 73"/>
            <p:cNvSpPr>
              <a:spLocks/>
            </p:cNvSpPr>
            <p:nvPr/>
          </p:nvSpPr>
          <p:spPr bwMode="auto">
            <a:xfrm>
              <a:off x="-2479675" y="3619500"/>
              <a:ext cx="30162" cy="14288"/>
            </a:xfrm>
            <a:custGeom>
              <a:avLst/>
              <a:gdLst>
                <a:gd name="T0" fmla="*/ 0 w 19"/>
                <a:gd name="T1" fmla="*/ 9 h 9"/>
                <a:gd name="T2" fmla="*/ 0 w 19"/>
                <a:gd name="T3" fmla="*/ 9 h 9"/>
                <a:gd name="T4" fmla="*/ 4 w 19"/>
                <a:gd name="T5" fmla="*/ 7 h 9"/>
                <a:gd name="T6" fmla="*/ 6 w 19"/>
                <a:gd name="T7" fmla="*/ 7 h 9"/>
                <a:gd name="T8" fmla="*/ 15 w 19"/>
                <a:gd name="T9" fmla="*/ 3 h 9"/>
                <a:gd name="T10" fmla="*/ 5 w 19"/>
                <a:gd name="T11" fmla="*/ 9 h 9"/>
                <a:gd name="T12" fmla="*/ 5 w 19"/>
                <a:gd name="T13" fmla="*/ 9 h 9"/>
                <a:gd name="T14" fmla="*/ 11 w 19"/>
                <a:gd name="T15" fmla="*/ 6 h 9"/>
                <a:gd name="T16" fmla="*/ 16 w 19"/>
                <a:gd name="T17" fmla="*/ 3 h 9"/>
                <a:gd name="T18" fmla="*/ 17 w 19"/>
                <a:gd name="T19" fmla="*/ 2 h 9"/>
                <a:gd name="T20" fmla="*/ 19 w 19"/>
                <a:gd name="T21" fmla="*/ 0 h 9"/>
                <a:gd name="T22" fmla="*/ 17 w 19"/>
                <a:gd name="T23" fmla="*/ 0 h 9"/>
                <a:gd name="T24" fmla="*/ 17 w 19"/>
                <a:gd name="T25" fmla="*/ 0 h 9"/>
                <a:gd name="T26" fmla="*/ 0 w 19"/>
                <a:gd name="T27" fmla="*/ 9 h 9"/>
                <a:gd name="T28" fmla="*/ 0 w 1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15" y="3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0" name="Freeform 74"/>
            <p:cNvSpPr>
              <a:spLocks/>
            </p:cNvSpPr>
            <p:nvPr/>
          </p:nvSpPr>
          <p:spPr bwMode="auto">
            <a:xfrm>
              <a:off x="-3313113" y="33448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0 w 4"/>
                <a:gd name="T7" fmla="*/ 0 h 4"/>
                <a:gd name="T8" fmla="*/ 4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1" name="Freeform 75"/>
            <p:cNvSpPr>
              <a:spLocks/>
            </p:cNvSpPr>
            <p:nvPr/>
          </p:nvSpPr>
          <p:spPr bwMode="auto">
            <a:xfrm>
              <a:off x="-3151188" y="3486150"/>
              <a:ext cx="38100" cy="23813"/>
            </a:xfrm>
            <a:custGeom>
              <a:avLst/>
              <a:gdLst>
                <a:gd name="T0" fmla="*/ 17 w 24"/>
                <a:gd name="T1" fmla="*/ 13 h 15"/>
                <a:gd name="T2" fmla="*/ 17 w 24"/>
                <a:gd name="T3" fmla="*/ 13 h 15"/>
                <a:gd name="T4" fmla="*/ 16 w 24"/>
                <a:gd name="T5" fmla="*/ 11 h 15"/>
                <a:gd name="T6" fmla="*/ 19 w 24"/>
                <a:gd name="T7" fmla="*/ 13 h 15"/>
                <a:gd name="T8" fmla="*/ 24 w 24"/>
                <a:gd name="T9" fmla="*/ 15 h 15"/>
                <a:gd name="T10" fmla="*/ 24 w 24"/>
                <a:gd name="T11" fmla="*/ 15 h 15"/>
                <a:gd name="T12" fmla="*/ 2 w 24"/>
                <a:gd name="T13" fmla="*/ 0 h 15"/>
                <a:gd name="T14" fmla="*/ 2 w 24"/>
                <a:gd name="T15" fmla="*/ 0 h 15"/>
                <a:gd name="T16" fmla="*/ 1 w 24"/>
                <a:gd name="T17" fmla="*/ 0 h 15"/>
                <a:gd name="T18" fmla="*/ 0 w 24"/>
                <a:gd name="T19" fmla="*/ 0 h 15"/>
                <a:gd name="T20" fmla="*/ 0 w 24"/>
                <a:gd name="T21" fmla="*/ 0 h 15"/>
                <a:gd name="T22" fmla="*/ 17 w 24"/>
                <a:gd name="T23" fmla="*/ 13 h 15"/>
                <a:gd name="T24" fmla="*/ 17 w 24"/>
                <a:gd name="T2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5">
                  <a:moveTo>
                    <a:pt x="17" y="13"/>
                  </a:moveTo>
                  <a:lnTo>
                    <a:pt x="17" y="13"/>
                  </a:lnTo>
                  <a:lnTo>
                    <a:pt x="16" y="11"/>
                  </a:lnTo>
                  <a:lnTo>
                    <a:pt x="19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2" name="Freeform 76"/>
            <p:cNvSpPr>
              <a:spLocks/>
            </p:cNvSpPr>
            <p:nvPr/>
          </p:nvSpPr>
          <p:spPr bwMode="auto">
            <a:xfrm>
              <a:off x="-3167063" y="3471863"/>
              <a:ext cx="19050" cy="14288"/>
            </a:xfrm>
            <a:custGeom>
              <a:avLst/>
              <a:gdLst>
                <a:gd name="T0" fmla="*/ 7 w 12"/>
                <a:gd name="T1" fmla="*/ 3 h 9"/>
                <a:gd name="T2" fmla="*/ 7 w 12"/>
                <a:gd name="T3" fmla="*/ 3 h 9"/>
                <a:gd name="T4" fmla="*/ 0 w 12"/>
                <a:gd name="T5" fmla="*/ 0 h 9"/>
                <a:gd name="T6" fmla="*/ 0 w 12"/>
                <a:gd name="T7" fmla="*/ 0 h 9"/>
                <a:gd name="T8" fmla="*/ 12 w 12"/>
                <a:gd name="T9" fmla="*/ 9 h 9"/>
                <a:gd name="T10" fmla="*/ 12 w 12"/>
                <a:gd name="T11" fmla="*/ 9 h 9"/>
                <a:gd name="T12" fmla="*/ 11 w 12"/>
                <a:gd name="T13" fmla="*/ 7 h 9"/>
                <a:gd name="T14" fmla="*/ 7 w 12"/>
                <a:gd name="T15" fmla="*/ 3 h 9"/>
                <a:gd name="T16" fmla="*/ 7 w 1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3" name="Rectangle 77"/>
            <p:cNvSpPr>
              <a:spLocks noChangeArrowheads="1"/>
            </p:cNvSpPr>
            <p:nvPr/>
          </p:nvSpPr>
          <p:spPr bwMode="auto">
            <a:xfrm>
              <a:off x="-3438525" y="2886075"/>
              <a:ext cx="1587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4" name="Freeform 78"/>
            <p:cNvSpPr>
              <a:spLocks/>
            </p:cNvSpPr>
            <p:nvPr/>
          </p:nvSpPr>
          <p:spPr bwMode="auto">
            <a:xfrm>
              <a:off x="-3441700" y="2789238"/>
              <a:ext cx="41275" cy="282575"/>
            </a:xfrm>
            <a:custGeom>
              <a:avLst/>
              <a:gdLst>
                <a:gd name="T0" fmla="*/ 21 w 26"/>
                <a:gd name="T1" fmla="*/ 2 h 178"/>
                <a:gd name="T2" fmla="*/ 11 w 26"/>
                <a:gd name="T3" fmla="*/ 31 h 178"/>
                <a:gd name="T4" fmla="*/ 8 w 26"/>
                <a:gd name="T5" fmla="*/ 48 h 178"/>
                <a:gd name="T6" fmla="*/ 8 w 26"/>
                <a:gd name="T7" fmla="*/ 50 h 178"/>
                <a:gd name="T8" fmla="*/ 7 w 26"/>
                <a:gd name="T9" fmla="*/ 52 h 178"/>
                <a:gd name="T10" fmla="*/ 9 w 26"/>
                <a:gd name="T11" fmla="*/ 53 h 178"/>
                <a:gd name="T12" fmla="*/ 4 w 26"/>
                <a:gd name="T13" fmla="*/ 107 h 178"/>
                <a:gd name="T14" fmla="*/ 2 w 26"/>
                <a:gd name="T15" fmla="*/ 97 h 178"/>
                <a:gd name="T16" fmla="*/ 2 w 26"/>
                <a:gd name="T17" fmla="*/ 83 h 178"/>
                <a:gd name="T18" fmla="*/ 4 w 26"/>
                <a:gd name="T19" fmla="*/ 68 h 178"/>
                <a:gd name="T20" fmla="*/ 2 w 26"/>
                <a:gd name="T21" fmla="*/ 71 h 178"/>
                <a:gd name="T22" fmla="*/ 2 w 26"/>
                <a:gd name="T23" fmla="*/ 68 h 178"/>
                <a:gd name="T24" fmla="*/ 0 w 26"/>
                <a:gd name="T25" fmla="*/ 118 h 178"/>
                <a:gd name="T26" fmla="*/ 5 w 26"/>
                <a:gd name="T27" fmla="*/ 168 h 178"/>
                <a:gd name="T28" fmla="*/ 5 w 26"/>
                <a:gd name="T29" fmla="*/ 159 h 178"/>
                <a:gd name="T30" fmla="*/ 9 w 26"/>
                <a:gd name="T31" fmla="*/ 176 h 178"/>
                <a:gd name="T32" fmla="*/ 12 w 26"/>
                <a:gd name="T33" fmla="*/ 178 h 178"/>
                <a:gd name="T34" fmla="*/ 8 w 26"/>
                <a:gd name="T35" fmla="*/ 163 h 178"/>
                <a:gd name="T36" fmla="*/ 9 w 26"/>
                <a:gd name="T37" fmla="*/ 163 h 178"/>
                <a:gd name="T38" fmla="*/ 7 w 26"/>
                <a:gd name="T39" fmla="*/ 145 h 178"/>
                <a:gd name="T40" fmla="*/ 5 w 26"/>
                <a:gd name="T41" fmla="*/ 151 h 178"/>
                <a:gd name="T42" fmla="*/ 4 w 26"/>
                <a:gd name="T43" fmla="*/ 151 h 178"/>
                <a:gd name="T44" fmla="*/ 4 w 26"/>
                <a:gd name="T45" fmla="*/ 136 h 178"/>
                <a:gd name="T46" fmla="*/ 5 w 26"/>
                <a:gd name="T47" fmla="*/ 125 h 178"/>
                <a:gd name="T48" fmla="*/ 5 w 26"/>
                <a:gd name="T49" fmla="*/ 98 h 178"/>
                <a:gd name="T50" fmla="*/ 7 w 26"/>
                <a:gd name="T51" fmla="*/ 101 h 178"/>
                <a:gd name="T52" fmla="*/ 7 w 26"/>
                <a:gd name="T53" fmla="*/ 95 h 178"/>
                <a:gd name="T54" fmla="*/ 12 w 26"/>
                <a:gd name="T55" fmla="*/ 50 h 178"/>
                <a:gd name="T56" fmla="*/ 24 w 26"/>
                <a:gd name="T57" fmla="*/ 6 h 178"/>
                <a:gd name="T58" fmla="*/ 26 w 26"/>
                <a:gd name="T59" fmla="*/ 0 h 178"/>
                <a:gd name="T60" fmla="*/ 21 w 26"/>
                <a:gd name="T61" fmla="*/ 4 h 178"/>
                <a:gd name="T62" fmla="*/ 21 w 26"/>
                <a:gd name="T63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8">
                  <a:moveTo>
                    <a:pt x="21" y="2"/>
                  </a:moveTo>
                  <a:lnTo>
                    <a:pt x="21" y="2"/>
                  </a:lnTo>
                  <a:lnTo>
                    <a:pt x="15" y="17"/>
                  </a:lnTo>
                  <a:lnTo>
                    <a:pt x="11" y="31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7" y="64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2" y="8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92"/>
                  </a:lnTo>
                  <a:lnTo>
                    <a:pt x="0" y="118"/>
                  </a:lnTo>
                  <a:lnTo>
                    <a:pt x="1" y="143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5" y="159"/>
                  </a:lnTo>
                  <a:lnTo>
                    <a:pt x="7" y="166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5" y="149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5" y="133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98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73"/>
                  </a:lnTo>
                  <a:lnTo>
                    <a:pt x="12" y="50"/>
                  </a:lnTo>
                  <a:lnTo>
                    <a:pt x="17" y="2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5" name="Freeform 79"/>
            <p:cNvSpPr>
              <a:spLocks/>
            </p:cNvSpPr>
            <p:nvPr/>
          </p:nvSpPr>
          <p:spPr bwMode="auto">
            <a:xfrm>
              <a:off x="-3271838" y="2570163"/>
              <a:ext cx="31750" cy="31750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20 h 20"/>
                <a:gd name="T4" fmla="*/ 19 w 20"/>
                <a:gd name="T5" fmla="*/ 3 h 20"/>
                <a:gd name="T6" fmla="*/ 20 w 20"/>
                <a:gd name="T7" fmla="*/ 0 h 20"/>
                <a:gd name="T8" fmla="*/ 20 w 20"/>
                <a:gd name="T9" fmla="*/ 0 h 20"/>
                <a:gd name="T10" fmla="*/ 15 w 20"/>
                <a:gd name="T11" fmla="*/ 5 h 20"/>
                <a:gd name="T12" fmla="*/ 8 w 20"/>
                <a:gd name="T13" fmla="*/ 11 h 20"/>
                <a:gd name="T14" fmla="*/ 11 w 20"/>
                <a:gd name="T15" fmla="*/ 7 h 20"/>
                <a:gd name="T16" fmla="*/ 11 w 20"/>
                <a:gd name="T17" fmla="*/ 7 h 20"/>
                <a:gd name="T18" fmla="*/ 0 w 20"/>
                <a:gd name="T19" fmla="*/ 20 h 20"/>
                <a:gd name="T20" fmla="*/ 0 w 20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lnTo>
                    <a:pt x="0" y="20"/>
                  </a:lnTo>
                  <a:lnTo>
                    <a:pt x="19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6" name="Freeform 80"/>
            <p:cNvSpPr>
              <a:spLocks/>
            </p:cNvSpPr>
            <p:nvPr/>
          </p:nvSpPr>
          <p:spPr bwMode="auto">
            <a:xfrm>
              <a:off x="-3297238" y="2598738"/>
              <a:ext cx="22225" cy="26988"/>
            </a:xfrm>
            <a:custGeom>
              <a:avLst/>
              <a:gdLst>
                <a:gd name="T0" fmla="*/ 14 w 14"/>
                <a:gd name="T1" fmla="*/ 0 h 17"/>
                <a:gd name="T2" fmla="*/ 14 w 14"/>
                <a:gd name="T3" fmla="*/ 0 h 17"/>
                <a:gd name="T4" fmla="*/ 12 w 14"/>
                <a:gd name="T5" fmla="*/ 1 h 17"/>
                <a:gd name="T6" fmla="*/ 8 w 14"/>
                <a:gd name="T7" fmla="*/ 5 h 17"/>
                <a:gd name="T8" fmla="*/ 0 w 14"/>
                <a:gd name="T9" fmla="*/ 13 h 17"/>
                <a:gd name="T10" fmla="*/ 2 w 14"/>
                <a:gd name="T11" fmla="*/ 17 h 17"/>
                <a:gd name="T12" fmla="*/ 2 w 14"/>
                <a:gd name="T13" fmla="*/ 17 h 17"/>
                <a:gd name="T14" fmla="*/ 8 w 14"/>
                <a:gd name="T15" fmla="*/ 11 h 17"/>
                <a:gd name="T16" fmla="*/ 8 w 14"/>
                <a:gd name="T17" fmla="*/ 8 h 17"/>
                <a:gd name="T18" fmla="*/ 6 w 14"/>
                <a:gd name="T19" fmla="*/ 8 h 17"/>
                <a:gd name="T20" fmla="*/ 4 w 14"/>
                <a:gd name="T21" fmla="*/ 11 h 17"/>
                <a:gd name="T22" fmla="*/ 4 w 14"/>
                <a:gd name="T23" fmla="*/ 11 h 17"/>
                <a:gd name="T24" fmla="*/ 8 w 14"/>
                <a:gd name="T25" fmla="*/ 5 h 17"/>
                <a:gd name="T26" fmla="*/ 10 w 14"/>
                <a:gd name="T27" fmla="*/ 4 h 17"/>
                <a:gd name="T28" fmla="*/ 12 w 14"/>
                <a:gd name="T29" fmla="*/ 4 h 17"/>
                <a:gd name="T30" fmla="*/ 14 w 14"/>
                <a:gd name="T31" fmla="*/ 0 h 17"/>
                <a:gd name="T32" fmla="*/ 14 w 1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7" name="Freeform 81"/>
            <p:cNvSpPr>
              <a:spLocks/>
            </p:cNvSpPr>
            <p:nvPr/>
          </p:nvSpPr>
          <p:spPr bwMode="auto">
            <a:xfrm>
              <a:off x="-3392488" y="2746375"/>
              <a:ext cx="6350" cy="12700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0 h 8"/>
                <a:gd name="T4" fmla="*/ 0 w 4"/>
                <a:gd name="T5" fmla="*/ 8 h 8"/>
                <a:gd name="T6" fmla="*/ 4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8" name="Freeform 82"/>
            <p:cNvSpPr>
              <a:spLocks/>
            </p:cNvSpPr>
            <p:nvPr/>
          </p:nvSpPr>
          <p:spPr bwMode="auto">
            <a:xfrm>
              <a:off x="-3386138" y="2733675"/>
              <a:ext cx="7937" cy="12700"/>
            </a:xfrm>
            <a:custGeom>
              <a:avLst/>
              <a:gdLst>
                <a:gd name="T0" fmla="*/ 0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0 w 5"/>
                <a:gd name="T13" fmla="*/ 8 h 8"/>
                <a:gd name="T14" fmla="*/ 0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9" name="Freeform 83"/>
            <p:cNvSpPr>
              <a:spLocks/>
            </p:cNvSpPr>
            <p:nvPr/>
          </p:nvSpPr>
          <p:spPr bwMode="auto">
            <a:xfrm>
              <a:off x="-3367088" y="2701925"/>
              <a:ext cx="11112" cy="12700"/>
            </a:xfrm>
            <a:custGeom>
              <a:avLst/>
              <a:gdLst>
                <a:gd name="T0" fmla="*/ 0 w 7"/>
                <a:gd name="T1" fmla="*/ 8 h 8"/>
                <a:gd name="T2" fmla="*/ 0 w 7"/>
                <a:gd name="T3" fmla="*/ 8 h 8"/>
                <a:gd name="T4" fmla="*/ 0 w 7"/>
                <a:gd name="T5" fmla="*/ 8 h 8"/>
                <a:gd name="T6" fmla="*/ 7 w 7"/>
                <a:gd name="T7" fmla="*/ 0 h 8"/>
                <a:gd name="T8" fmla="*/ 7 w 7"/>
                <a:gd name="T9" fmla="*/ 0 h 8"/>
                <a:gd name="T10" fmla="*/ 0 w 7"/>
                <a:gd name="T11" fmla="*/ 8 h 8"/>
                <a:gd name="T12" fmla="*/ 0 w 7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0" name="Freeform 84"/>
            <p:cNvSpPr>
              <a:spLocks/>
            </p:cNvSpPr>
            <p:nvPr/>
          </p:nvSpPr>
          <p:spPr bwMode="auto">
            <a:xfrm>
              <a:off x="-3378200" y="2711450"/>
              <a:ext cx="17462" cy="22225"/>
            </a:xfrm>
            <a:custGeom>
              <a:avLst/>
              <a:gdLst>
                <a:gd name="T0" fmla="*/ 11 w 11"/>
                <a:gd name="T1" fmla="*/ 0 h 14"/>
                <a:gd name="T2" fmla="*/ 7 w 11"/>
                <a:gd name="T3" fmla="*/ 2 h 14"/>
                <a:gd name="T4" fmla="*/ 7 w 11"/>
                <a:gd name="T5" fmla="*/ 2 h 14"/>
                <a:gd name="T6" fmla="*/ 0 w 11"/>
                <a:gd name="T7" fmla="*/ 14 h 14"/>
                <a:gd name="T8" fmla="*/ 0 w 11"/>
                <a:gd name="T9" fmla="*/ 14 h 14"/>
                <a:gd name="T10" fmla="*/ 2 w 11"/>
                <a:gd name="T11" fmla="*/ 13 h 14"/>
                <a:gd name="T12" fmla="*/ 4 w 11"/>
                <a:gd name="T13" fmla="*/ 11 h 14"/>
                <a:gd name="T14" fmla="*/ 11 w 11"/>
                <a:gd name="T15" fmla="*/ 0 h 14"/>
                <a:gd name="T16" fmla="*/ 11 w 1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1" name="Freeform 85"/>
            <p:cNvSpPr>
              <a:spLocks/>
            </p:cNvSpPr>
            <p:nvPr/>
          </p:nvSpPr>
          <p:spPr bwMode="auto">
            <a:xfrm>
              <a:off x="-3435350" y="3255963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4 w 4"/>
                <a:gd name="T5" fmla="*/ 7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2" name="Freeform 86"/>
            <p:cNvSpPr>
              <a:spLocks/>
            </p:cNvSpPr>
            <p:nvPr/>
          </p:nvSpPr>
          <p:spPr bwMode="auto">
            <a:xfrm>
              <a:off x="-3495675" y="3143250"/>
              <a:ext cx="60325" cy="112713"/>
            </a:xfrm>
            <a:custGeom>
              <a:avLst/>
              <a:gdLst>
                <a:gd name="T0" fmla="*/ 23 w 38"/>
                <a:gd name="T1" fmla="*/ 48 h 71"/>
                <a:gd name="T2" fmla="*/ 23 w 38"/>
                <a:gd name="T3" fmla="*/ 48 h 71"/>
                <a:gd name="T4" fmla="*/ 22 w 38"/>
                <a:gd name="T5" fmla="*/ 46 h 71"/>
                <a:gd name="T6" fmla="*/ 20 w 38"/>
                <a:gd name="T7" fmla="*/ 43 h 71"/>
                <a:gd name="T8" fmla="*/ 19 w 38"/>
                <a:gd name="T9" fmla="*/ 42 h 71"/>
                <a:gd name="T10" fmla="*/ 19 w 38"/>
                <a:gd name="T11" fmla="*/ 44 h 71"/>
                <a:gd name="T12" fmla="*/ 19 w 38"/>
                <a:gd name="T13" fmla="*/ 44 h 71"/>
                <a:gd name="T14" fmla="*/ 23 w 38"/>
                <a:gd name="T15" fmla="*/ 52 h 71"/>
                <a:gd name="T16" fmla="*/ 24 w 38"/>
                <a:gd name="T17" fmla="*/ 52 h 71"/>
                <a:gd name="T18" fmla="*/ 24 w 38"/>
                <a:gd name="T19" fmla="*/ 51 h 71"/>
                <a:gd name="T20" fmla="*/ 24 w 38"/>
                <a:gd name="T21" fmla="*/ 51 h 71"/>
                <a:gd name="T22" fmla="*/ 32 w 38"/>
                <a:gd name="T23" fmla="*/ 63 h 71"/>
                <a:gd name="T24" fmla="*/ 38 w 38"/>
                <a:gd name="T25" fmla="*/ 71 h 71"/>
                <a:gd name="T26" fmla="*/ 38 w 38"/>
                <a:gd name="T27" fmla="*/ 71 h 71"/>
                <a:gd name="T28" fmla="*/ 32 w 38"/>
                <a:gd name="T29" fmla="*/ 58 h 71"/>
                <a:gd name="T30" fmla="*/ 24 w 38"/>
                <a:gd name="T31" fmla="*/ 40 h 71"/>
                <a:gd name="T32" fmla="*/ 11 w 38"/>
                <a:gd name="T33" fmla="*/ 5 h 71"/>
                <a:gd name="T34" fmla="*/ 11 w 38"/>
                <a:gd name="T35" fmla="*/ 5 h 71"/>
                <a:gd name="T36" fmla="*/ 7 w 38"/>
                <a:gd name="T37" fmla="*/ 1 h 71"/>
                <a:gd name="T38" fmla="*/ 5 w 38"/>
                <a:gd name="T39" fmla="*/ 0 h 71"/>
                <a:gd name="T40" fmla="*/ 5 w 38"/>
                <a:gd name="T41" fmla="*/ 1 h 71"/>
                <a:gd name="T42" fmla="*/ 3 w 38"/>
                <a:gd name="T43" fmla="*/ 2 h 71"/>
                <a:gd name="T44" fmla="*/ 0 w 38"/>
                <a:gd name="T45" fmla="*/ 4 h 71"/>
                <a:gd name="T46" fmla="*/ 0 w 38"/>
                <a:gd name="T47" fmla="*/ 4 h 71"/>
                <a:gd name="T48" fmla="*/ 1 w 38"/>
                <a:gd name="T49" fmla="*/ 9 h 71"/>
                <a:gd name="T50" fmla="*/ 5 w 38"/>
                <a:gd name="T51" fmla="*/ 20 h 71"/>
                <a:gd name="T52" fmla="*/ 9 w 38"/>
                <a:gd name="T53" fmla="*/ 31 h 71"/>
                <a:gd name="T54" fmla="*/ 11 w 38"/>
                <a:gd name="T55" fmla="*/ 33 h 71"/>
                <a:gd name="T56" fmla="*/ 12 w 38"/>
                <a:gd name="T57" fmla="*/ 35 h 71"/>
                <a:gd name="T58" fmla="*/ 12 w 38"/>
                <a:gd name="T59" fmla="*/ 35 h 71"/>
                <a:gd name="T60" fmla="*/ 11 w 38"/>
                <a:gd name="T61" fmla="*/ 32 h 71"/>
                <a:gd name="T62" fmla="*/ 12 w 38"/>
                <a:gd name="T63" fmla="*/ 32 h 71"/>
                <a:gd name="T64" fmla="*/ 13 w 38"/>
                <a:gd name="T65" fmla="*/ 36 h 71"/>
                <a:gd name="T66" fmla="*/ 15 w 38"/>
                <a:gd name="T67" fmla="*/ 38 h 71"/>
                <a:gd name="T68" fmla="*/ 12 w 38"/>
                <a:gd name="T69" fmla="*/ 28 h 71"/>
                <a:gd name="T70" fmla="*/ 12 w 38"/>
                <a:gd name="T71" fmla="*/ 28 h 71"/>
                <a:gd name="T72" fmla="*/ 12 w 38"/>
                <a:gd name="T73" fmla="*/ 28 h 71"/>
                <a:gd name="T74" fmla="*/ 13 w 38"/>
                <a:gd name="T75" fmla="*/ 28 h 71"/>
                <a:gd name="T76" fmla="*/ 16 w 38"/>
                <a:gd name="T77" fmla="*/ 32 h 71"/>
                <a:gd name="T78" fmla="*/ 23 w 38"/>
                <a:gd name="T79" fmla="*/ 48 h 71"/>
                <a:gd name="T80" fmla="*/ 23 w 38"/>
                <a:gd name="T8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71">
                  <a:moveTo>
                    <a:pt x="23" y="48"/>
                  </a:moveTo>
                  <a:lnTo>
                    <a:pt x="23" y="48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32" y="6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58"/>
                  </a:lnTo>
                  <a:lnTo>
                    <a:pt x="24" y="4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20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6" y="32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3" name="Freeform 87"/>
            <p:cNvSpPr>
              <a:spLocks/>
            </p:cNvSpPr>
            <p:nvPr/>
          </p:nvSpPr>
          <p:spPr bwMode="auto">
            <a:xfrm>
              <a:off x="-3468688" y="3235325"/>
              <a:ext cx="9525" cy="17463"/>
            </a:xfrm>
            <a:custGeom>
              <a:avLst/>
              <a:gdLst>
                <a:gd name="T0" fmla="*/ 6 w 6"/>
                <a:gd name="T1" fmla="*/ 11 h 11"/>
                <a:gd name="T2" fmla="*/ 6 w 6"/>
                <a:gd name="T3" fmla="*/ 11 h 11"/>
                <a:gd name="T4" fmla="*/ 5 w 6"/>
                <a:gd name="T5" fmla="*/ 9 h 11"/>
                <a:gd name="T6" fmla="*/ 3 w 6"/>
                <a:gd name="T7" fmla="*/ 7 h 11"/>
                <a:gd name="T8" fmla="*/ 0 w 6"/>
                <a:gd name="T9" fmla="*/ 0 h 11"/>
                <a:gd name="T10" fmla="*/ 0 w 6"/>
                <a:gd name="T11" fmla="*/ 0 h 11"/>
                <a:gd name="T12" fmla="*/ 6 w 6"/>
                <a:gd name="T13" fmla="*/ 11 h 11"/>
                <a:gd name="T14" fmla="*/ 6 w 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4" name="Freeform 88"/>
            <p:cNvSpPr>
              <a:spLocks/>
            </p:cNvSpPr>
            <p:nvPr/>
          </p:nvSpPr>
          <p:spPr bwMode="auto">
            <a:xfrm>
              <a:off x="-3319463" y="2641600"/>
              <a:ext cx="11112" cy="11113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3 w 7"/>
                <a:gd name="T9" fmla="*/ 5 h 7"/>
                <a:gd name="T10" fmla="*/ 7 w 7"/>
                <a:gd name="T11" fmla="*/ 0 h 7"/>
                <a:gd name="T12" fmla="*/ 7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5" name="Freeform 89"/>
            <p:cNvSpPr>
              <a:spLocks/>
            </p:cNvSpPr>
            <p:nvPr/>
          </p:nvSpPr>
          <p:spPr bwMode="auto">
            <a:xfrm>
              <a:off x="-2955925" y="2438400"/>
              <a:ext cx="11112" cy="3175"/>
            </a:xfrm>
            <a:custGeom>
              <a:avLst/>
              <a:gdLst>
                <a:gd name="T0" fmla="*/ 7 w 7"/>
                <a:gd name="T1" fmla="*/ 0 h 2"/>
                <a:gd name="T2" fmla="*/ 7 w 7"/>
                <a:gd name="T3" fmla="*/ 0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6" name="Freeform 90"/>
            <p:cNvSpPr>
              <a:spLocks/>
            </p:cNvSpPr>
            <p:nvPr/>
          </p:nvSpPr>
          <p:spPr bwMode="auto">
            <a:xfrm>
              <a:off x="-2797175" y="2381250"/>
              <a:ext cx="52387" cy="1588"/>
            </a:xfrm>
            <a:custGeom>
              <a:avLst/>
              <a:gdLst>
                <a:gd name="T0" fmla="*/ 33 w 33"/>
                <a:gd name="T1" fmla="*/ 1 h 1"/>
                <a:gd name="T2" fmla="*/ 33 w 33"/>
                <a:gd name="T3" fmla="*/ 1 h 1"/>
                <a:gd name="T4" fmla="*/ 15 w 33"/>
                <a:gd name="T5" fmla="*/ 0 h 1"/>
                <a:gd name="T6" fmla="*/ 0 w 33"/>
                <a:gd name="T7" fmla="*/ 0 h 1"/>
                <a:gd name="T8" fmla="*/ 0 w 33"/>
                <a:gd name="T9" fmla="*/ 0 h 1"/>
                <a:gd name="T10" fmla="*/ 13 w 33"/>
                <a:gd name="T11" fmla="*/ 1 h 1"/>
                <a:gd name="T12" fmla="*/ 25 w 33"/>
                <a:gd name="T13" fmla="*/ 1 h 1"/>
                <a:gd name="T14" fmla="*/ 23 w 33"/>
                <a:gd name="T15" fmla="*/ 1 h 1"/>
                <a:gd name="T16" fmla="*/ 33 w 3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">
                  <a:moveTo>
                    <a:pt x="33" y="1"/>
                  </a:moveTo>
                  <a:lnTo>
                    <a:pt x="33" y="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97" name="Textfeld 20"/>
          <p:cNvSpPr txBox="1"/>
          <p:nvPr/>
        </p:nvSpPr>
        <p:spPr>
          <a:xfrm>
            <a:off x="594360" y="1093472"/>
            <a:ext cx="3473584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fr-FR" sz="1200" b="1" u="sng" dirty="0">
                <a:latin typeface="+mj-lt"/>
                <a:cs typeface="Arial" pitchFamily="34" charset="0"/>
              </a:rPr>
              <a:t>TOP 5</a:t>
            </a:r>
            <a:r>
              <a:rPr lang="fr-FR" sz="1200" b="1" dirty="0">
                <a:latin typeface="+mj-lt"/>
                <a:cs typeface="Arial" pitchFamily="34" charset="0"/>
              </a:rPr>
              <a:t>  Plutôt réservé aux femmes</a:t>
            </a:r>
          </a:p>
          <a:p>
            <a:pPr>
              <a:lnSpc>
                <a:spcPct val="93000"/>
              </a:lnSpc>
            </a:pPr>
            <a:r>
              <a:rPr lang="fr-FR" sz="1200" dirty="0">
                <a:cs typeface="Arial" pitchFamily="34" charset="0"/>
              </a:rPr>
              <a:t>(%) Le […] est plutôt réservé </a:t>
            </a:r>
            <a:r>
              <a:rPr lang="fr-FR" sz="1200" b="1" dirty="0">
                <a:cs typeface="Arial" pitchFamily="34" charset="0"/>
              </a:rPr>
              <a:t>aux femmes</a:t>
            </a:r>
          </a:p>
        </p:txBody>
      </p:sp>
    </p:spTree>
    <p:extLst>
      <p:ext uri="{BB962C8B-B14F-4D97-AF65-F5344CB8AC3E}">
        <p14:creationId xmlns:p14="http://schemas.microsoft.com/office/powerpoint/2010/main" val="28578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97632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Sportifs et sportives à égalité 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pour incarner des modèles de société 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635646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409E"/>
                </a:solidFill>
              </a:rPr>
              <a:t>77% </a:t>
            </a:r>
            <a:r>
              <a:rPr lang="fr-FR" sz="1200" dirty="0"/>
              <a:t>des Français pensent qu’un </a:t>
            </a:r>
          </a:p>
          <a:p>
            <a:pPr algn="ctr"/>
            <a:r>
              <a:rPr lang="fr-FR" b="1" dirty="0"/>
              <a:t>sportif (homme) </a:t>
            </a:r>
            <a:r>
              <a:rPr lang="fr-FR" dirty="0"/>
              <a:t>peut être un modèle de société</a:t>
            </a:r>
          </a:p>
        </p:txBody>
      </p:sp>
      <p:sp>
        <p:nvSpPr>
          <p:cNvPr id="6" name="Equal 5"/>
          <p:cNvSpPr/>
          <p:nvPr/>
        </p:nvSpPr>
        <p:spPr>
          <a:xfrm>
            <a:off x="1799692" y="2918435"/>
            <a:ext cx="756084" cy="432048"/>
          </a:xfrm>
          <a:prstGeom prst="mathEqual">
            <a:avLst/>
          </a:prstGeom>
          <a:solidFill>
            <a:srgbClr val="8B9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571" y="3363838"/>
            <a:ext cx="31323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409E"/>
                </a:solidFill>
              </a:rPr>
              <a:t>78% </a:t>
            </a:r>
            <a:r>
              <a:rPr lang="fr-FR" sz="1200" dirty="0"/>
              <a:t>des Français pensent</a:t>
            </a:r>
            <a:r>
              <a:rPr lang="fr-FR" dirty="0"/>
              <a:t> </a:t>
            </a:r>
            <a:r>
              <a:rPr lang="fr-FR" sz="1200" dirty="0"/>
              <a:t>qu’une</a:t>
            </a:r>
            <a:r>
              <a:rPr lang="fr-FR" dirty="0"/>
              <a:t> </a:t>
            </a:r>
            <a:r>
              <a:rPr lang="fr-FR" b="1" dirty="0"/>
              <a:t>sportive (femme) </a:t>
            </a:r>
            <a:r>
              <a:rPr lang="fr-FR" dirty="0"/>
              <a:t>peut être un modèle de société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83503"/>
              </p:ext>
            </p:extLst>
          </p:nvPr>
        </p:nvGraphicFramePr>
        <p:xfrm>
          <a:off x="4644011" y="1710600"/>
          <a:ext cx="4320477" cy="2949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009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Ensemble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Hommes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Femmes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16-24 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 55-69</a:t>
                      </a:r>
                      <a:r>
                        <a:rPr lang="fr-FR" sz="1100" b="1" baseline="0" dirty="0"/>
                        <a:t> ans</a:t>
                      </a:r>
                      <a:endParaRPr lang="fr-FR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151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77%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151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78%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Equal 14"/>
          <p:cNvSpPr/>
          <p:nvPr/>
        </p:nvSpPr>
        <p:spPr>
          <a:xfrm>
            <a:off x="4805276" y="3114756"/>
            <a:ext cx="378042" cy="216024"/>
          </a:xfrm>
          <a:prstGeom prst="mathEqual">
            <a:avLst/>
          </a:prstGeom>
          <a:solidFill>
            <a:srgbClr val="8B9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5657839" y="3114756"/>
            <a:ext cx="378042" cy="216024"/>
          </a:xfrm>
          <a:prstGeom prst="mathEqual">
            <a:avLst/>
          </a:prstGeom>
          <a:solidFill>
            <a:srgbClr val="8B9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6510402" y="3114756"/>
            <a:ext cx="378042" cy="216024"/>
          </a:xfrm>
          <a:prstGeom prst="mathEqual">
            <a:avLst/>
          </a:prstGeom>
          <a:solidFill>
            <a:srgbClr val="8B9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8215530" y="3114756"/>
            <a:ext cx="378042" cy="216024"/>
          </a:xfrm>
          <a:prstGeom prst="mathEqual">
            <a:avLst/>
          </a:prstGeom>
          <a:solidFill>
            <a:srgbClr val="8B9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8410" y="1663573"/>
            <a:ext cx="889974" cy="2711323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048636" y="1663572"/>
            <a:ext cx="889974" cy="2711323"/>
          </a:xfrm>
          <a:prstGeom prst="rect">
            <a:avLst/>
          </a:prstGeom>
          <a:noFill/>
          <a:ln w="15875">
            <a:solidFill>
              <a:srgbClr val="FFC9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7331369" y="2868825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>
                    <a:lumMod val="65000"/>
                  </a:schemeClr>
                </a:solidFill>
              </a:rPr>
              <a:t>≈</a:t>
            </a:r>
          </a:p>
        </p:txBody>
      </p:sp>
      <p:pic>
        <p:nvPicPr>
          <p:cNvPr id="24" name="Shape 24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199266" y="1406928"/>
            <a:ext cx="445402" cy="444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12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88234" y="1671742"/>
            <a:ext cx="1152000" cy="284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747731" y="1671742"/>
            <a:ext cx="1152000" cy="284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428735" y="1671742"/>
            <a:ext cx="1152000" cy="284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407228" y="1671742"/>
            <a:ext cx="1152000" cy="284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66725" y="1671742"/>
            <a:ext cx="1152000" cy="284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Laure Manaudou, la sportive LA PLUS CONNUE 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MAIS…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pic>
        <p:nvPicPr>
          <p:cNvPr id="3074" name="Picture 2" descr="Image result for laure manaudou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25" y="1671742"/>
            <a:ext cx="1140176" cy="107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ura flessel portra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r="5219"/>
          <a:stretch/>
        </p:blipFill>
        <p:spPr bwMode="auto">
          <a:xfrm>
            <a:off x="3407228" y="1671742"/>
            <a:ext cx="1141065" cy="107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jeannie longo portra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r="18570"/>
          <a:stretch/>
        </p:blipFill>
        <p:spPr bwMode="auto">
          <a:xfrm>
            <a:off x="6088234" y="1671742"/>
            <a:ext cx="1125746" cy="107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arie josé perec portra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r="36548" b="45190"/>
          <a:stretch/>
        </p:blipFill>
        <p:spPr bwMode="auto">
          <a:xfrm>
            <a:off x="7428735" y="1671742"/>
            <a:ext cx="1151998" cy="107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amélie mauresmo portr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8" name="Picture 16" descr="Image result for amélie mauresmo portrai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r="25053"/>
          <a:stretch/>
        </p:blipFill>
        <p:spPr bwMode="auto">
          <a:xfrm>
            <a:off x="4762361" y="1671742"/>
            <a:ext cx="1118207" cy="1074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66727" y="3601928"/>
            <a:ext cx="114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29%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7230" y="3601928"/>
            <a:ext cx="114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7733" y="3601928"/>
            <a:ext cx="114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11%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8236" y="3601928"/>
            <a:ext cx="114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8%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8737" y="3601928"/>
            <a:ext cx="114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1189" y="2828249"/>
            <a:ext cx="115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Laure Manaudou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83470" y="2828249"/>
            <a:ext cx="115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Laura </a:t>
            </a:r>
          </a:p>
          <a:p>
            <a:pPr algn="ctr"/>
            <a:r>
              <a:rPr lang="fr-FR" sz="1600" dirty="0" err="1"/>
              <a:t>Flessel</a:t>
            </a:r>
            <a:endParaRPr lang="fr-FR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5751" y="2828249"/>
            <a:ext cx="115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Amélie Mauresmo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032" y="2828249"/>
            <a:ext cx="115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Jeannie </a:t>
            </a:r>
          </a:p>
          <a:p>
            <a:pPr algn="ctr"/>
            <a:r>
              <a:rPr lang="fr-FR" sz="1600" dirty="0"/>
              <a:t>Longo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0312" y="2828249"/>
            <a:ext cx="125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Marie-José Pérec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179" y="1136956"/>
            <a:ext cx="5004048" cy="307777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fr-FR" sz="1400" dirty="0"/>
              <a:t>Notoriété </a:t>
            </a:r>
            <a:r>
              <a:rPr lang="fr-FR" sz="1400" b="1" dirty="0"/>
              <a:t>spontanée</a:t>
            </a:r>
            <a:r>
              <a:rPr lang="fr-FR" sz="1400" dirty="0"/>
              <a:t> des sportives françaises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6222" y="1658793"/>
            <a:ext cx="1152000" cy="284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/>
          <p:cNvSpPr txBox="1"/>
          <p:nvPr/>
        </p:nvSpPr>
        <p:spPr>
          <a:xfrm>
            <a:off x="726224" y="3588979"/>
            <a:ext cx="114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42%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8908" y="2828249"/>
            <a:ext cx="115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Ne sait pas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224" y="1657111"/>
            <a:ext cx="1151998" cy="1081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61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948264" y="1563638"/>
            <a:ext cx="1354116" cy="1423730"/>
            <a:chOff x="13131800" y="-2127250"/>
            <a:chExt cx="2593975" cy="2727325"/>
          </a:xfrm>
          <a:solidFill>
            <a:srgbClr val="E4E8EB"/>
          </a:solidFill>
        </p:grpSpPr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13995400" y="-88900"/>
              <a:ext cx="869950" cy="600075"/>
            </a:xfrm>
            <a:custGeom>
              <a:avLst/>
              <a:gdLst>
                <a:gd name="T0" fmla="*/ 548 w 548"/>
                <a:gd name="T1" fmla="*/ 378 h 378"/>
                <a:gd name="T2" fmla="*/ 492 w 548"/>
                <a:gd name="T3" fmla="*/ 378 h 378"/>
                <a:gd name="T4" fmla="*/ 492 w 548"/>
                <a:gd name="T5" fmla="*/ 176 h 378"/>
                <a:gd name="T6" fmla="*/ 492 w 548"/>
                <a:gd name="T7" fmla="*/ 176 h 378"/>
                <a:gd name="T8" fmla="*/ 492 w 548"/>
                <a:gd name="T9" fmla="*/ 160 h 378"/>
                <a:gd name="T10" fmla="*/ 488 w 548"/>
                <a:gd name="T11" fmla="*/ 146 h 378"/>
                <a:gd name="T12" fmla="*/ 484 w 548"/>
                <a:gd name="T13" fmla="*/ 134 h 378"/>
                <a:gd name="T14" fmla="*/ 476 w 548"/>
                <a:gd name="T15" fmla="*/ 122 h 378"/>
                <a:gd name="T16" fmla="*/ 470 w 548"/>
                <a:gd name="T17" fmla="*/ 112 h 378"/>
                <a:gd name="T18" fmla="*/ 460 w 548"/>
                <a:gd name="T19" fmla="*/ 102 h 378"/>
                <a:gd name="T20" fmla="*/ 442 w 548"/>
                <a:gd name="T21" fmla="*/ 84 h 378"/>
                <a:gd name="T22" fmla="*/ 422 w 548"/>
                <a:gd name="T23" fmla="*/ 72 h 378"/>
                <a:gd name="T24" fmla="*/ 404 w 548"/>
                <a:gd name="T25" fmla="*/ 62 h 378"/>
                <a:gd name="T26" fmla="*/ 390 w 548"/>
                <a:gd name="T27" fmla="*/ 58 h 378"/>
                <a:gd name="T28" fmla="*/ 380 w 548"/>
                <a:gd name="T29" fmla="*/ 56 h 378"/>
                <a:gd name="T30" fmla="*/ 186 w 548"/>
                <a:gd name="T31" fmla="*/ 56 h 378"/>
                <a:gd name="T32" fmla="*/ 186 w 548"/>
                <a:gd name="T33" fmla="*/ 56 h 378"/>
                <a:gd name="T34" fmla="*/ 168 w 548"/>
                <a:gd name="T35" fmla="*/ 56 h 378"/>
                <a:gd name="T36" fmla="*/ 150 w 548"/>
                <a:gd name="T37" fmla="*/ 60 h 378"/>
                <a:gd name="T38" fmla="*/ 136 w 548"/>
                <a:gd name="T39" fmla="*/ 64 h 378"/>
                <a:gd name="T40" fmla="*/ 122 w 548"/>
                <a:gd name="T41" fmla="*/ 72 h 378"/>
                <a:gd name="T42" fmla="*/ 110 w 548"/>
                <a:gd name="T43" fmla="*/ 78 h 378"/>
                <a:gd name="T44" fmla="*/ 98 w 548"/>
                <a:gd name="T45" fmla="*/ 88 h 378"/>
                <a:gd name="T46" fmla="*/ 90 w 548"/>
                <a:gd name="T47" fmla="*/ 98 h 378"/>
                <a:gd name="T48" fmla="*/ 82 w 548"/>
                <a:gd name="T49" fmla="*/ 108 h 378"/>
                <a:gd name="T50" fmla="*/ 70 w 548"/>
                <a:gd name="T51" fmla="*/ 128 h 378"/>
                <a:gd name="T52" fmla="*/ 62 w 548"/>
                <a:gd name="T53" fmla="*/ 146 h 378"/>
                <a:gd name="T54" fmla="*/ 56 w 548"/>
                <a:gd name="T55" fmla="*/ 162 h 378"/>
                <a:gd name="T56" fmla="*/ 56 w 548"/>
                <a:gd name="T57" fmla="*/ 170 h 378"/>
                <a:gd name="T58" fmla="*/ 56 w 548"/>
                <a:gd name="T59" fmla="*/ 378 h 378"/>
                <a:gd name="T60" fmla="*/ 0 w 548"/>
                <a:gd name="T61" fmla="*/ 378 h 378"/>
                <a:gd name="T62" fmla="*/ 0 w 548"/>
                <a:gd name="T63" fmla="*/ 170 h 378"/>
                <a:gd name="T64" fmla="*/ 0 w 548"/>
                <a:gd name="T65" fmla="*/ 170 h 378"/>
                <a:gd name="T66" fmla="*/ 4 w 548"/>
                <a:gd name="T67" fmla="*/ 148 h 378"/>
                <a:gd name="T68" fmla="*/ 10 w 548"/>
                <a:gd name="T69" fmla="*/ 122 h 378"/>
                <a:gd name="T70" fmla="*/ 16 w 548"/>
                <a:gd name="T71" fmla="*/ 108 h 378"/>
                <a:gd name="T72" fmla="*/ 24 w 548"/>
                <a:gd name="T73" fmla="*/ 94 h 378"/>
                <a:gd name="T74" fmla="*/ 34 w 548"/>
                <a:gd name="T75" fmla="*/ 80 h 378"/>
                <a:gd name="T76" fmla="*/ 44 w 548"/>
                <a:gd name="T77" fmla="*/ 66 h 378"/>
                <a:gd name="T78" fmla="*/ 56 w 548"/>
                <a:gd name="T79" fmla="*/ 54 h 378"/>
                <a:gd name="T80" fmla="*/ 70 w 548"/>
                <a:gd name="T81" fmla="*/ 40 h 378"/>
                <a:gd name="T82" fmla="*/ 84 w 548"/>
                <a:gd name="T83" fmla="*/ 30 h 378"/>
                <a:gd name="T84" fmla="*/ 102 w 548"/>
                <a:gd name="T85" fmla="*/ 20 h 378"/>
                <a:gd name="T86" fmla="*/ 120 w 548"/>
                <a:gd name="T87" fmla="*/ 12 h 378"/>
                <a:gd name="T88" fmla="*/ 140 w 548"/>
                <a:gd name="T89" fmla="*/ 6 h 378"/>
                <a:gd name="T90" fmla="*/ 162 w 548"/>
                <a:gd name="T91" fmla="*/ 2 h 378"/>
                <a:gd name="T92" fmla="*/ 186 w 548"/>
                <a:gd name="T93" fmla="*/ 0 h 378"/>
                <a:gd name="T94" fmla="*/ 380 w 548"/>
                <a:gd name="T95" fmla="*/ 0 h 378"/>
                <a:gd name="T96" fmla="*/ 380 w 548"/>
                <a:gd name="T97" fmla="*/ 0 h 378"/>
                <a:gd name="T98" fmla="*/ 398 w 548"/>
                <a:gd name="T99" fmla="*/ 2 h 378"/>
                <a:gd name="T100" fmla="*/ 422 w 548"/>
                <a:gd name="T101" fmla="*/ 10 h 378"/>
                <a:gd name="T102" fmla="*/ 450 w 548"/>
                <a:gd name="T103" fmla="*/ 24 h 378"/>
                <a:gd name="T104" fmla="*/ 464 w 548"/>
                <a:gd name="T105" fmla="*/ 32 h 378"/>
                <a:gd name="T106" fmla="*/ 478 w 548"/>
                <a:gd name="T107" fmla="*/ 42 h 378"/>
                <a:gd name="T108" fmla="*/ 492 w 548"/>
                <a:gd name="T109" fmla="*/ 54 h 378"/>
                <a:gd name="T110" fmla="*/ 504 w 548"/>
                <a:gd name="T111" fmla="*/ 66 h 378"/>
                <a:gd name="T112" fmla="*/ 516 w 548"/>
                <a:gd name="T113" fmla="*/ 82 h 378"/>
                <a:gd name="T114" fmla="*/ 526 w 548"/>
                <a:gd name="T115" fmla="*/ 96 h 378"/>
                <a:gd name="T116" fmla="*/ 534 w 548"/>
                <a:gd name="T117" fmla="*/ 114 h 378"/>
                <a:gd name="T118" fmla="*/ 542 w 548"/>
                <a:gd name="T119" fmla="*/ 132 h 378"/>
                <a:gd name="T120" fmla="*/ 546 w 548"/>
                <a:gd name="T121" fmla="*/ 154 h 378"/>
                <a:gd name="T122" fmla="*/ 548 w 548"/>
                <a:gd name="T123" fmla="*/ 176 h 378"/>
                <a:gd name="T124" fmla="*/ 548 w 548"/>
                <a:gd name="T12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8" h="378">
                  <a:moveTo>
                    <a:pt x="548" y="378"/>
                  </a:moveTo>
                  <a:lnTo>
                    <a:pt x="492" y="378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60"/>
                  </a:lnTo>
                  <a:lnTo>
                    <a:pt x="488" y="146"/>
                  </a:lnTo>
                  <a:lnTo>
                    <a:pt x="484" y="134"/>
                  </a:lnTo>
                  <a:lnTo>
                    <a:pt x="476" y="122"/>
                  </a:lnTo>
                  <a:lnTo>
                    <a:pt x="470" y="112"/>
                  </a:lnTo>
                  <a:lnTo>
                    <a:pt x="460" y="102"/>
                  </a:lnTo>
                  <a:lnTo>
                    <a:pt x="442" y="84"/>
                  </a:lnTo>
                  <a:lnTo>
                    <a:pt x="422" y="72"/>
                  </a:lnTo>
                  <a:lnTo>
                    <a:pt x="404" y="62"/>
                  </a:lnTo>
                  <a:lnTo>
                    <a:pt x="390" y="58"/>
                  </a:lnTo>
                  <a:lnTo>
                    <a:pt x="380" y="56"/>
                  </a:lnTo>
                  <a:lnTo>
                    <a:pt x="186" y="56"/>
                  </a:lnTo>
                  <a:lnTo>
                    <a:pt x="186" y="56"/>
                  </a:lnTo>
                  <a:lnTo>
                    <a:pt x="168" y="56"/>
                  </a:lnTo>
                  <a:lnTo>
                    <a:pt x="150" y="60"/>
                  </a:lnTo>
                  <a:lnTo>
                    <a:pt x="136" y="64"/>
                  </a:lnTo>
                  <a:lnTo>
                    <a:pt x="122" y="72"/>
                  </a:lnTo>
                  <a:lnTo>
                    <a:pt x="110" y="78"/>
                  </a:lnTo>
                  <a:lnTo>
                    <a:pt x="98" y="88"/>
                  </a:lnTo>
                  <a:lnTo>
                    <a:pt x="90" y="98"/>
                  </a:lnTo>
                  <a:lnTo>
                    <a:pt x="82" y="108"/>
                  </a:lnTo>
                  <a:lnTo>
                    <a:pt x="70" y="128"/>
                  </a:lnTo>
                  <a:lnTo>
                    <a:pt x="62" y="146"/>
                  </a:lnTo>
                  <a:lnTo>
                    <a:pt x="56" y="162"/>
                  </a:lnTo>
                  <a:lnTo>
                    <a:pt x="56" y="170"/>
                  </a:lnTo>
                  <a:lnTo>
                    <a:pt x="56" y="378"/>
                  </a:lnTo>
                  <a:lnTo>
                    <a:pt x="0" y="37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4" y="148"/>
                  </a:lnTo>
                  <a:lnTo>
                    <a:pt x="10" y="122"/>
                  </a:lnTo>
                  <a:lnTo>
                    <a:pt x="16" y="108"/>
                  </a:lnTo>
                  <a:lnTo>
                    <a:pt x="24" y="94"/>
                  </a:lnTo>
                  <a:lnTo>
                    <a:pt x="34" y="80"/>
                  </a:lnTo>
                  <a:lnTo>
                    <a:pt x="44" y="66"/>
                  </a:lnTo>
                  <a:lnTo>
                    <a:pt x="56" y="54"/>
                  </a:lnTo>
                  <a:lnTo>
                    <a:pt x="70" y="40"/>
                  </a:lnTo>
                  <a:lnTo>
                    <a:pt x="84" y="30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40" y="6"/>
                  </a:lnTo>
                  <a:lnTo>
                    <a:pt x="162" y="2"/>
                  </a:lnTo>
                  <a:lnTo>
                    <a:pt x="186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98" y="2"/>
                  </a:lnTo>
                  <a:lnTo>
                    <a:pt x="422" y="10"/>
                  </a:lnTo>
                  <a:lnTo>
                    <a:pt x="450" y="24"/>
                  </a:lnTo>
                  <a:lnTo>
                    <a:pt x="464" y="32"/>
                  </a:lnTo>
                  <a:lnTo>
                    <a:pt x="478" y="42"/>
                  </a:lnTo>
                  <a:lnTo>
                    <a:pt x="492" y="54"/>
                  </a:lnTo>
                  <a:lnTo>
                    <a:pt x="504" y="66"/>
                  </a:lnTo>
                  <a:lnTo>
                    <a:pt x="516" y="82"/>
                  </a:lnTo>
                  <a:lnTo>
                    <a:pt x="526" y="96"/>
                  </a:lnTo>
                  <a:lnTo>
                    <a:pt x="534" y="114"/>
                  </a:lnTo>
                  <a:lnTo>
                    <a:pt x="542" y="132"/>
                  </a:lnTo>
                  <a:lnTo>
                    <a:pt x="546" y="154"/>
                  </a:lnTo>
                  <a:lnTo>
                    <a:pt x="548" y="176"/>
                  </a:lnTo>
                  <a:lnTo>
                    <a:pt x="548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83"/>
            <p:cNvSpPr>
              <a:spLocks noEditPoints="1"/>
            </p:cNvSpPr>
            <p:nvPr/>
          </p:nvSpPr>
          <p:spPr bwMode="auto">
            <a:xfrm>
              <a:off x="14125575" y="-800100"/>
              <a:ext cx="609600" cy="609600"/>
            </a:xfrm>
            <a:custGeom>
              <a:avLst/>
              <a:gdLst>
                <a:gd name="T0" fmla="*/ 172 w 384"/>
                <a:gd name="T1" fmla="*/ 384 h 384"/>
                <a:gd name="T2" fmla="*/ 118 w 384"/>
                <a:gd name="T3" fmla="*/ 370 h 384"/>
                <a:gd name="T4" fmla="*/ 70 w 384"/>
                <a:gd name="T5" fmla="*/ 340 h 384"/>
                <a:gd name="T6" fmla="*/ 32 w 384"/>
                <a:gd name="T7" fmla="*/ 300 h 384"/>
                <a:gd name="T8" fmla="*/ 8 w 384"/>
                <a:gd name="T9" fmla="*/ 250 h 384"/>
                <a:gd name="T10" fmla="*/ 0 w 384"/>
                <a:gd name="T11" fmla="*/ 192 h 384"/>
                <a:gd name="T12" fmla="*/ 4 w 384"/>
                <a:gd name="T13" fmla="*/ 154 h 384"/>
                <a:gd name="T14" fmla="*/ 24 w 384"/>
                <a:gd name="T15" fmla="*/ 100 h 384"/>
                <a:gd name="T16" fmla="*/ 56 w 384"/>
                <a:gd name="T17" fmla="*/ 56 h 384"/>
                <a:gd name="T18" fmla="*/ 100 w 384"/>
                <a:gd name="T19" fmla="*/ 24 h 384"/>
                <a:gd name="T20" fmla="*/ 154 w 384"/>
                <a:gd name="T21" fmla="*/ 4 h 384"/>
                <a:gd name="T22" fmla="*/ 192 w 384"/>
                <a:gd name="T23" fmla="*/ 0 h 384"/>
                <a:gd name="T24" fmla="*/ 248 w 384"/>
                <a:gd name="T25" fmla="*/ 10 h 384"/>
                <a:gd name="T26" fmla="*/ 300 w 384"/>
                <a:gd name="T27" fmla="*/ 34 h 384"/>
                <a:gd name="T28" fmla="*/ 340 w 384"/>
                <a:gd name="T29" fmla="*/ 70 h 384"/>
                <a:gd name="T30" fmla="*/ 368 w 384"/>
                <a:gd name="T31" fmla="*/ 118 h 384"/>
                <a:gd name="T32" fmla="*/ 382 w 384"/>
                <a:gd name="T33" fmla="*/ 172 h 384"/>
                <a:gd name="T34" fmla="*/ 382 w 384"/>
                <a:gd name="T35" fmla="*/ 212 h 384"/>
                <a:gd name="T36" fmla="*/ 368 w 384"/>
                <a:gd name="T37" fmla="*/ 266 h 384"/>
                <a:gd name="T38" fmla="*/ 340 w 384"/>
                <a:gd name="T39" fmla="*/ 314 h 384"/>
                <a:gd name="T40" fmla="*/ 300 w 384"/>
                <a:gd name="T41" fmla="*/ 352 h 384"/>
                <a:gd name="T42" fmla="*/ 248 w 384"/>
                <a:gd name="T43" fmla="*/ 376 h 384"/>
                <a:gd name="T44" fmla="*/ 192 w 384"/>
                <a:gd name="T45" fmla="*/ 384 h 384"/>
                <a:gd name="T46" fmla="*/ 192 w 384"/>
                <a:gd name="T47" fmla="*/ 56 h 384"/>
                <a:gd name="T48" fmla="*/ 152 w 384"/>
                <a:gd name="T49" fmla="*/ 62 h 384"/>
                <a:gd name="T50" fmla="*/ 116 w 384"/>
                <a:gd name="T51" fmla="*/ 78 h 384"/>
                <a:gd name="T52" fmla="*/ 86 w 384"/>
                <a:gd name="T53" fmla="*/ 106 h 384"/>
                <a:gd name="T54" fmla="*/ 66 w 384"/>
                <a:gd name="T55" fmla="*/ 140 h 384"/>
                <a:gd name="T56" fmla="*/ 56 w 384"/>
                <a:gd name="T57" fmla="*/ 178 h 384"/>
                <a:gd name="T58" fmla="*/ 56 w 384"/>
                <a:gd name="T59" fmla="*/ 206 h 384"/>
                <a:gd name="T60" fmla="*/ 66 w 384"/>
                <a:gd name="T61" fmla="*/ 246 h 384"/>
                <a:gd name="T62" fmla="*/ 86 w 384"/>
                <a:gd name="T63" fmla="*/ 280 h 384"/>
                <a:gd name="T64" fmla="*/ 116 w 384"/>
                <a:gd name="T65" fmla="*/ 306 h 384"/>
                <a:gd name="T66" fmla="*/ 152 w 384"/>
                <a:gd name="T67" fmla="*/ 324 h 384"/>
                <a:gd name="T68" fmla="*/ 192 w 384"/>
                <a:gd name="T69" fmla="*/ 330 h 384"/>
                <a:gd name="T70" fmla="*/ 220 w 384"/>
                <a:gd name="T71" fmla="*/ 326 h 384"/>
                <a:gd name="T72" fmla="*/ 258 w 384"/>
                <a:gd name="T73" fmla="*/ 312 h 384"/>
                <a:gd name="T74" fmla="*/ 288 w 384"/>
                <a:gd name="T75" fmla="*/ 290 h 384"/>
                <a:gd name="T76" fmla="*/ 312 w 384"/>
                <a:gd name="T77" fmla="*/ 258 h 384"/>
                <a:gd name="T78" fmla="*/ 326 w 384"/>
                <a:gd name="T79" fmla="*/ 220 h 384"/>
                <a:gd name="T80" fmla="*/ 328 w 384"/>
                <a:gd name="T81" fmla="*/ 192 h 384"/>
                <a:gd name="T82" fmla="*/ 322 w 384"/>
                <a:gd name="T83" fmla="*/ 152 h 384"/>
                <a:gd name="T84" fmla="*/ 306 w 384"/>
                <a:gd name="T85" fmla="*/ 116 h 384"/>
                <a:gd name="T86" fmla="*/ 278 w 384"/>
                <a:gd name="T87" fmla="*/ 86 h 384"/>
                <a:gd name="T88" fmla="*/ 246 w 384"/>
                <a:gd name="T89" fmla="*/ 66 h 384"/>
                <a:gd name="T90" fmla="*/ 206 w 384"/>
                <a:gd name="T91" fmla="*/ 5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4" h="384">
                  <a:moveTo>
                    <a:pt x="192" y="384"/>
                  </a:moveTo>
                  <a:lnTo>
                    <a:pt x="192" y="384"/>
                  </a:lnTo>
                  <a:lnTo>
                    <a:pt x="172" y="384"/>
                  </a:lnTo>
                  <a:lnTo>
                    <a:pt x="154" y="380"/>
                  </a:lnTo>
                  <a:lnTo>
                    <a:pt x="134" y="376"/>
                  </a:lnTo>
                  <a:lnTo>
                    <a:pt x="118" y="370"/>
                  </a:lnTo>
                  <a:lnTo>
                    <a:pt x="100" y="362"/>
                  </a:lnTo>
                  <a:lnTo>
                    <a:pt x="84" y="352"/>
                  </a:lnTo>
                  <a:lnTo>
                    <a:pt x="70" y="340"/>
                  </a:lnTo>
                  <a:lnTo>
                    <a:pt x="56" y="328"/>
                  </a:lnTo>
                  <a:lnTo>
                    <a:pt x="44" y="314"/>
                  </a:lnTo>
                  <a:lnTo>
                    <a:pt x="32" y="300"/>
                  </a:lnTo>
                  <a:lnTo>
                    <a:pt x="24" y="284"/>
                  </a:lnTo>
                  <a:lnTo>
                    <a:pt x="14" y="266"/>
                  </a:lnTo>
                  <a:lnTo>
                    <a:pt x="8" y="250"/>
                  </a:lnTo>
                  <a:lnTo>
                    <a:pt x="4" y="230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72"/>
                  </a:lnTo>
                  <a:lnTo>
                    <a:pt x="4" y="154"/>
                  </a:lnTo>
                  <a:lnTo>
                    <a:pt x="8" y="136"/>
                  </a:lnTo>
                  <a:lnTo>
                    <a:pt x="14" y="118"/>
                  </a:lnTo>
                  <a:lnTo>
                    <a:pt x="24" y="100"/>
                  </a:lnTo>
                  <a:lnTo>
                    <a:pt x="32" y="86"/>
                  </a:lnTo>
                  <a:lnTo>
                    <a:pt x="44" y="70"/>
                  </a:lnTo>
                  <a:lnTo>
                    <a:pt x="56" y="56"/>
                  </a:lnTo>
                  <a:lnTo>
                    <a:pt x="70" y="44"/>
                  </a:lnTo>
                  <a:lnTo>
                    <a:pt x="84" y="34"/>
                  </a:lnTo>
                  <a:lnTo>
                    <a:pt x="100" y="24"/>
                  </a:lnTo>
                  <a:lnTo>
                    <a:pt x="118" y="16"/>
                  </a:lnTo>
                  <a:lnTo>
                    <a:pt x="134" y="10"/>
                  </a:lnTo>
                  <a:lnTo>
                    <a:pt x="154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2" y="2"/>
                  </a:lnTo>
                  <a:lnTo>
                    <a:pt x="230" y="4"/>
                  </a:lnTo>
                  <a:lnTo>
                    <a:pt x="248" y="10"/>
                  </a:lnTo>
                  <a:lnTo>
                    <a:pt x="266" y="16"/>
                  </a:lnTo>
                  <a:lnTo>
                    <a:pt x="284" y="24"/>
                  </a:lnTo>
                  <a:lnTo>
                    <a:pt x="300" y="34"/>
                  </a:lnTo>
                  <a:lnTo>
                    <a:pt x="314" y="44"/>
                  </a:lnTo>
                  <a:lnTo>
                    <a:pt x="328" y="56"/>
                  </a:lnTo>
                  <a:lnTo>
                    <a:pt x="340" y="70"/>
                  </a:lnTo>
                  <a:lnTo>
                    <a:pt x="350" y="86"/>
                  </a:lnTo>
                  <a:lnTo>
                    <a:pt x="360" y="100"/>
                  </a:lnTo>
                  <a:lnTo>
                    <a:pt x="368" y="118"/>
                  </a:lnTo>
                  <a:lnTo>
                    <a:pt x="376" y="136"/>
                  </a:lnTo>
                  <a:lnTo>
                    <a:pt x="380" y="154"/>
                  </a:lnTo>
                  <a:lnTo>
                    <a:pt x="382" y="172"/>
                  </a:lnTo>
                  <a:lnTo>
                    <a:pt x="384" y="192"/>
                  </a:lnTo>
                  <a:lnTo>
                    <a:pt x="384" y="192"/>
                  </a:lnTo>
                  <a:lnTo>
                    <a:pt x="382" y="212"/>
                  </a:lnTo>
                  <a:lnTo>
                    <a:pt x="380" y="230"/>
                  </a:lnTo>
                  <a:lnTo>
                    <a:pt x="376" y="250"/>
                  </a:lnTo>
                  <a:lnTo>
                    <a:pt x="368" y="266"/>
                  </a:lnTo>
                  <a:lnTo>
                    <a:pt x="360" y="284"/>
                  </a:lnTo>
                  <a:lnTo>
                    <a:pt x="350" y="300"/>
                  </a:lnTo>
                  <a:lnTo>
                    <a:pt x="340" y="314"/>
                  </a:lnTo>
                  <a:lnTo>
                    <a:pt x="328" y="328"/>
                  </a:lnTo>
                  <a:lnTo>
                    <a:pt x="314" y="340"/>
                  </a:lnTo>
                  <a:lnTo>
                    <a:pt x="300" y="352"/>
                  </a:lnTo>
                  <a:lnTo>
                    <a:pt x="284" y="362"/>
                  </a:lnTo>
                  <a:lnTo>
                    <a:pt x="266" y="370"/>
                  </a:lnTo>
                  <a:lnTo>
                    <a:pt x="248" y="376"/>
                  </a:lnTo>
                  <a:lnTo>
                    <a:pt x="230" y="380"/>
                  </a:lnTo>
                  <a:lnTo>
                    <a:pt x="212" y="384"/>
                  </a:lnTo>
                  <a:lnTo>
                    <a:pt x="192" y="384"/>
                  </a:lnTo>
                  <a:lnTo>
                    <a:pt x="192" y="384"/>
                  </a:lnTo>
                  <a:close/>
                  <a:moveTo>
                    <a:pt x="192" y="56"/>
                  </a:moveTo>
                  <a:lnTo>
                    <a:pt x="192" y="56"/>
                  </a:lnTo>
                  <a:lnTo>
                    <a:pt x="178" y="56"/>
                  </a:lnTo>
                  <a:lnTo>
                    <a:pt x="164" y="58"/>
                  </a:lnTo>
                  <a:lnTo>
                    <a:pt x="152" y="62"/>
                  </a:lnTo>
                  <a:lnTo>
                    <a:pt x="138" y="66"/>
                  </a:lnTo>
                  <a:lnTo>
                    <a:pt x="126" y="72"/>
                  </a:lnTo>
                  <a:lnTo>
                    <a:pt x="116" y="78"/>
                  </a:lnTo>
                  <a:lnTo>
                    <a:pt x="104" y="86"/>
                  </a:lnTo>
                  <a:lnTo>
                    <a:pt x="94" y="96"/>
                  </a:lnTo>
                  <a:lnTo>
                    <a:pt x="86" y="106"/>
                  </a:lnTo>
                  <a:lnTo>
                    <a:pt x="78" y="116"/>
                  </a:lnTo>
                  <a:lnTo>
                    <a:pt x="72" y="128"/>
                  </a:lnTo>
                  <a:lnTo>
                    <a:pt x="66" y="140"/>
                  </a:lnTo>
                  <a:lnTo>
                    <a:pt x="60" y="152"/>
                  </a:lnTo>
                  <a:lnTo>
                    <a:pt x="58" y="164"/>
                  </a:lnTo>
                  <a:lnTo>
                    <a:pt x="56" y="178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6" y="206"/>
                  </a:lnTo>
                  <a:lnTo>
                    <a:pt x="58" y="220"/>
                  </a:lnTo>
                  <a:lnTo>
                    <a:pt x="60" y="234"/>
                  </a:lnTo>
                  <a:lnTo>
                    <a:pt x="66" y="246"/>
                  </a:lnTo>
                  <a:lnTo>
                    <a:pt x="72" y="258"/>
                  </a:lnTo>
                  <a:lnTo>
                    <a:pt x="78" y="268"/>
                  </a:lnTo>
                  <a:lnTo>
                    <a:pt x="86" y="280"/>
                  </a:lnTo>
                  <a:lnTo>
                    <a:pt x="94" y="290"/>
                  </a:lnTo>
                  <a:lnTo>
                    <a:pt x="104" y="298"/>
                  </a:lnTo>
                  <a:lnTo>
                    <a:pt x="116" y="306"/>
                  </a:lnTo>
                  <a:lnTo>
                    <a:pt x="126" y="312"/>
                  </a:lnTo>
                  <a:lnTo>
                    <a:pt x="138" y="318"/>
                  </a:lnTo>
                  <a:lnTo>
                    <a:pt x="152" y="324"/>
                  </a:lnTo>
                  <a:lnTo>
                    <a:pt x="164" y="326"/>
                  </a:lnTo>
                  <a:lnTo>
                    <a:pt x="178" y="328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206" y="328"/>
                  </a:lnTo>
                  <a:lnTo>
                    <a:pt x="220" y="326"/>
                  </a:lnTo>
                  <a:lnTo>
                    <a:pt x="232" y="324"/>
                  </a:lnTo>
                  <a:lnTo>
                    <a:pt x="246" y="318"/>
                  </a:lnTo>
                  <a:lnTo>
                    <a:pt x="258" y="312"/>
                  </a:lnTo>
                  <a:lnTo>
                    <a:pt x="268" y="306"/>
                  </a:lnTo>
                  <a:lnTo>
                    <a:pt x="278" y="298"/>
                  </a:lnTo>
                  <a:lnTo>
                    <a:pt x="288" y="290"/>
                  </a:lnTo>
                  <a:lnTo>
                    <a:pt x="298" y="280"/>
                  </a:lnTo>
                  <a:lnTo>
                    <a:pt x="306" y="268"/>
                  </a:lnTo>
                  <a:lnTo>
                    <a:pt x="312" y="258"/>
                  </a:lnTo>
                  <a:lnTo>
                    <a:pt x="318" y="246"/>
                  </a:lnTo>
                  <a:lnTo>
                    <a:pt x="322" y="234"/>
                  </a:lnTo>
                  <a:lnTo>
                    <a:pt x="326" y="220"/>
                  </a:lnTo>
                  <a:lnTo>
                    <a:pt x="328" y="206"/>
                  </a:lnTo>
                  <a:lnTo>
                    <a:pt x="328" y="192"/>
                  </a:lnTo>
                  <a:lnTo>
                    <a:pt x="328" y="192"/>
                  </a:lnTo>
                  <a:lnTo>
                    <a:pt x="328" y="178"/>
                  </a:lnTo>
                  <a:lnTo>
                    <a:pt x="326" y="164"/>
                  </a:lnTo>
                  <a:lnTo>
                    <a:pt x="322" y="152"/>
                  </a:lnTo>
                  <a:lnTo>
                    <a:pt x="318" y="140"/>
                  </a:lnTo>
                  <a:lnTo>
                    <a:pt x="312" y="128"/>
                  </a:lnTo>
                  <a:lnTo>
                    <a:pt x="306" y="116"/>
                  </a:lnTo>
                  <a:lnTo>
                    <a:pt x="298" y="106"/>
                  </a:lnTo>
                  <a:lnTo>
                    <a:pt x="288" y="96"/>
                  </a:lnTo>
                  <a:lnTo>
                    <a:pt x="278" y="86"/>
                  </a:lnTo>
                  <a:lnTo>
                    <a:pt x="268" y="78"/>
                  </a:lnTo>
                  <a:lnTo>
                    <a:pt x="258" y="72"/>
                  </a:lnTo>
                  <a:lnTo>
                    <a:pt x="246" y="66"/>
                  </a:lnTo>
                  <a:lnTo>
                    <a:pt x="232" y="62"/>
                  </a:lnTo>
                  <a:lnTo>
                    <a:pt x="220" y="58"/>
                  </a:lnTo>
                  <a:lnTo>
                    <a:pt x="206" y="56"/>
                  </a:lnTo>
                  <a:lnTo>
                    <a:pt x="192" y="56"/>
                  </a:lnTo>
                  <a:lnTo>
                    <a:pt x="19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13992225" y="514350"/>
              <a:ext cx="8731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13462000" y="-1657350"/>
              <a:ext cx="304800" cy="307975"/>
            </a:xfrm>
            <a:custGeom>
              <a:avLst/>
              <a:gdLst>
                <a:gd name="T0" fmla="*/ 192 w 192"/>
                <a:gd name="T1" fmla="*/ 96 h 194"/>
                <a:gd name="T2" fmla="*/ 192 w 192"/>
                <a:gd name="T3" fmla="*/ 96 h 194"/>
                <a:gd name="T4" fmla="*/ 190 w 192"/>
                <a:gd name="T5" fmla="*/ 78 h 194"/>
                <a:gd name="T6" fmla="*/ 186 w 192"/>
                <a:gd name="T7" fmla="*/ 60 h 194"/>
                <a:gd name="T8" fmla="*/ 176 w 192"/>
                <a:gd name="T9" fmla="*/ 42 h 194"/>
                <a:gd name="T10" fmla="*/ 164 w 192"/>
                <a:gd name="T11" fmla="*/ 28 h 194"/>
                <a:gd name="T12" fmla="*/ 150 w 192"/>
                <a:gd name="T13" fmla="*/ 16 h 194"/>
                <a:gd name="T14" fmla="*/ 134 w 192"/>
                <a:gd name="T15" fmla="*/ 8 h 194"/>
                <a:gd name="T16" fmla="*/ 116 w 192"/>
                <a:gd name="T17" fmla="*/ 2 h 194"/>
                <a:gd name="T18" fmla="*/ 96 w 192"/>
                <a:gd name="T19" fmla="*/ 0 h 194"/>
                <a:gd name="T20" fmla="*/ 96 w 192"/>
                <a:gd name="T21" fmla="*/ 0 h 194"/>
                <a:gd name="T22" fmla="*/ 76 w 192"/>
                <a:gd name="T23" fmla="*/ 2 h 194"/>
                <a:gd name="T24" fmla="*/ 58 w 192"/>
                <a:gd name="T25" fmla="*/ 8 h 194"/>
                <a:gd name="T26" fmla="*/ 42 w 192"/>
                <a:gd name="T27" fmla="*/ 16 h 194"/>
                <a:gd name="T28" fmla="*/ 28 w 192"/>
                <a:gd name="T29" fmla="*/ 28 h 194"/>
                <a:gd name="T30" fmla="*/ 16 w 192"/>
                <a:gd name="T31" fmla="*/ 42 h 194"/>
                <a:gd name="T32" fmla="*/ 8 w 192"/>
                <a:gd name="T33" fmla="*/ 60 h 194"/>
                <a:gd name="T34" fmla="*/ 2 w 192"/>
                <a:gd name="T35" fmla="*/ 78 h 194"/>
                <a:gd name="T36" fmla="*/ 0 w 192"/>
                <a:gd name="T37" fmla="*/ 96 h 194"/>
                <a:gd name="T38" fmla="*/ 0 w 192"/>
                <a:gd name="T39" fmla="*/ 96 h 194"/>
                <a:gd name="T40" fmla="*/ 2 w 192"/>
                <a:gd name="T41" fmla="*/ 116 h 194"/>
                <a:gd name="T42" fmla="*/ 8 w 192"/>
                <a:gd name="T43" fmla="*/ 134 h 194"/>
                <a:gd name="T44" fmla="*/ 16 w 192"/>
                <a:gd name="T45" fmla="*/ 150 h 194"/>
                <a:gd name="T46" fmla="*/ 28 w 192"/>
                <a:gd name="T47" fmla="*/ 166 h 194"/>
                <a:gd name="T48" fmla="*/ 42 w 192"/>
                <a:gd name="T49" fmla="*/ 176 h 194"/>
                <a:gd name="T50" fmla="*/ 58 w 192"/>
                <a:gd name="T51" fmla="*/ 186 h 194"/>
                <a:gd name="T52" fmla="*/ 76 w 192"/>
                <a:gd name="T53" fmla="*/ 192 h 194"/>
                <a:gd name="T54" fmla="*/ 96 w 192"/>
                <a:gd name="T55" fmla="*/ 194 h 194"/>
                <a:gd name="T56" fmla="*/ 96 w 192"/>
                <a:gd name="T57" fmla="*/ 194 h 194"/>
                <a:gd name="T58" fmla="*/ 116 w 192"/>
                <a:gd name="T59" fmla="*/ 192 h 194"/>
                <a:gd name="T60" fmla="*/ 134 w 192"/>
                <a:gd name="T61" fmla="*/ 186 h 194"/>
                <a:gd name="T62" fmla="*/ 150 w 192"/>
                <a:gd name="T63" fmla="*/ 176 h 194"/>
                <a:gd name="T64" fmla="*/ 164 w 192"/>
                <a:gd name="T65" fmla="*/ 166 h 194"/>
                <a:gd name="T66" fmla="*/ 176 w 192"/>
                <a:gd name="T67" fmla="*/ 150 h 194"/>
                <a:gd name="T68" fmla="*/ 186 w 192"/>
                <a:gd name="T69" fmla="*/ 134 h 194"/>
                <a:gd name="T70" fmla="*/ 190 w 192"/>
                <a:gd name="T71" fmla="*/ 116 h 194"/>
                <a:gd name="T72" fmla="*/ 192 w 192"/>
                <a:gd name="T73" fmla="*/ 96 h 194"/>
                <a:gd name="T74" fmla="*/ 192 w 192"/>
                <a:gd name="T75" fmla="*/ 9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4">
                  <a:moveTo>
                    <a:pt x="192" y="96"/>
                  </a:moveTo>
                  <a:lnTo>
                    <a:pt x="192" y="96"/>
                  </a:lnTo>
                  <a:lnTo>
                    <a:pt x="190" y="78"/>
                  </a:lnTo>
                  <a:lnTo>
                    <a:pt x="186" y="60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50" y="16"/>
                  </a:lnTo>
                  <a:lnTo>
                    <a:pt x="134" y="8"/>
                  </a:lnTo>
                  <a:lnTo>
                    <a:pt x="11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6"/>
                  </a:lnTo>
                  <a:lnTo>
                    <a:pt x="8" y="134"/>
                  </a:lnTo>
                  <a:lnTo>
                    <a:pt x="16" y="150"/>
                  </a:lnTo>
                  <a:lnTo>
                    <a:pt x="28" y="166"/>
                  </a:lnTo>
                  <a:lnTo>
                    <a:pt x="42" y="176"/>
                  </a:lnTo>
                  <a:lnTo>
                    <a:pt x="58" y="186"/>
                  </a:lnTo>
                  <a:lnTo>
                    <a:pt x="76" y="192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116" y="192"/>
                  </a:lnTo>
                  <a:lnTo>
                    <a:pt x="134" y="186"/>
                  </a:lnTo>
                  <a:lnTo>
                    <a:pt x="150" y="176"/>
                  </a:lnTo>
                  <a:lnTo>
                    <a:pt x="164" y="166"/>
                  </a:lnTo>
                  <a:lnTo>
                    <a:pt x="176" y="150"/>
                  </a:lnTo>
                  <a:lnTo>
                    <a:pt x="186" y="134"/>
                  </a:lnTo>
                  <a:lnTo>
                    <a:pt x="190" y="116"/>
                  </a:lnTo>
                  <a:lnTo>
                    <a:pt x="192" y="96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14281150" y="-1657350"/>
              <a:ext cx="304800" cy="307975"/>
            </a:xfrm>
            <a:custGeom>
              <a:avLst/>
              <a:gdLst>
                <a:gd name="T0" fmla="*/ 190 w 192"/>
                <a:gd name="T1" fmla="*/ 72 h 194"/>
                <a:gd name="T2" fmla="*/ 190 w 192"/>
                <a:gd name="T3" fmla="*/ 72 h 194"/>
                <a:gd name="T4" fmla="*/ 182 w 192"/>
                <a:gd name="T5" fmla="*/ 54 h 194"/>
                <a:gd name="T6" fmla="*/ 172 w 192"/>
                <a:gd name="T7" fmla="*/ 38 h 194"/>
                <a:gd name="T8" fmla="*/ 160 w 192"/>
                <a:gd name="T9" fmla="*/ 24 h 194"/>
                <a:gd name="T10" fmla="*/ 146 w 192"/>
                <a:gd name="T11" fmla="*/ 14 h 194"/>
                <a:gd name="T12" fmla="*/ 128 w 192"/>
                <a:gd name="T13" fmla="*/ 6 h 194"/>
                <a:gd name="T14" fmla="*/ 110 w 192"/>
                <a:gd name="T15" fmla="*/ 2 h 194"/>
                <a:gd name="T16" fmla="*/ 92 w 192"/>
                <a:gd name="T17" fmla="*/ 0 h 194"/>
                <a:gd name="T18" fmla="*/ 72 w 192"/>
                <a:gd name="T19" fmla="*/ 4 h 194"/>
                <a:gd name="T20" fmla="*/ 72 w 192"/>
                <a:gd name="T21" fmla="*/ 4 h 194"/>
                <a:gd name="T22" fmla="*/ 54 w 192"/>
                <a:gd name="T23" fmla="*/ 10 h 194"/>
                <a:gd name="T24" fmla="*/ 38 w 192"/>
                <a:gd name="T25" fmla="*/ 20 h 194"/>
                <a:gd name="T26" fmla="*/ 24 w 192"/>
                <a:gd name="T27" fmla="*/ 32 h 194"/>
                <a:gd name="T28" fmla="*/ 12 w 192"/>
                <a:gd name="T29" fmla="*/ 48 h 194"/>
                <a:gd name="T30" fmla="*/ 4 w 192"/>
                <a:gd name="T31" fmla="*/ 64 h 194"/>
                <a:gd name="T32" fmla="*/ 0 w 192"/>
                <a:gd name="T33" fmla="*/ 82 h 194"/>
                <a:gd name="T34" fmla="*/ 0 w 192"/>
                <a:gd name="T35" fmla="*/ 102 h 194"/>
                <a:gd name="T36" fmla="*/ 2 w 192"/>
                <a:gd name="T37" fmla="*/ 120 h 194"/>
                <a:gd name="T38" fmla="*/ 2 w 192"/>
                <a:gd name="T39" fmla="*/ 120 h 194"/>
                <a:gd name="T40" fmla="*/ 8 w 192"/>
                <a:gd name="T41" fmla="*/ 138 h 194"/>
                <a:gd name="T42" fmla="*/ 18 w 192"/>
                <a:gd name="T43" fmla="*/ 156 h 194"/>
                <a:gd name="T44" fmla="*/ 32 w 192"/>
                <a:gd name="T45" fmla="*/ 168 h 194"/>
                <a:gd name="T46" fmla="*/ 46 w 192"/>
                <a:gd name="T47" fmla="*/ 180 h 194"/>
                <a:gd name="T48" fmla="*/ 64 w 192"/>
                <a:gd name="T49" fmla="*/ 188 h 194"/>
                <a:gd name="T50" fmla="*/ 82 w 192"/>
                <a:gd name="T51" fmla="*/ 192 h 194"/>
                <a:gd name="T52" fmla="*/ 100 w 192"/>
                <a:gd name="T53" fmla="*/ 194 h 194"/>
                <a:gd name="T54" fmla="*/ 120 w 192"/>
                <a:gd name="T55" fmla="*/ 190 h 194"/>
                <a:gd name="T56" fmla="*/ 120 w 192"/>
                <a:gd name="T57" fmla="*/ 190 h 194"/>
                <a:gd name="T58" fmla="*/ 138 w 192"/>
                <a:gd name="T59" fmla="*/ 184 h 194"/>
                <a:gd name="T60" fmla="*/ 154 w 192"/>
                <a:gd name="T61" fmla="*/ 174 h 194"/>
                <a:gd name="T62" fmla="*/ 168 w 192"/>
                <a:gd name="T63" fmla="*/ 160 h 194"/>
                <a:gd name="T64" fmla="*/ 178 w 192"/>
                <a:gd name="T65" fmla="*/ 146 h 194"/>
                <a:gd name="T66" fmla="*/ 186 w 192"/>
                <a:gd name="T67" fmla="*/ 130 h 194"/>
                <a:gd name="T68" fmla="*/ 192 w 192"/>
                <a:gd name="T69" fmla="*/ 112 h 194"/>
                <a:gd name="T70" fmla="*/ 192 w 192"/>
                <a:gd name="T71" fmla="*/ 92 h 194"/>
                <a:gd name="T72" fmla="*/ 190 w 192"/>
                <a:gd name="T73" fmla="*/ 72 h 194"/>
                <a:gd name="T74" fmla="*/ 190 w 192"/>
                <a:gd name="T75" fmla="*/ 7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4">
                  <a:moveTo>
                    <a:pt x="190" y="72"/>
                  </a:moveTo>
                  <a:lnTo>
                    <a:pt x="190" y="72"/>
                  </a:lnTo>
                  <a:lnTo>
                    <a:pt x="182" y="54"/>
                  </a:lnTo>
                  <a:lnTo>
                    <a:pt x="172" y="38"/>
                  </a:lnTo>
                  <a:lnTo>
                    <a:pt x="160" y="24"/>
                  </a:lnTo>
                  <a:lnTo>
                    <a:pt x="146" y="14"/>
                  </a:lnTo>
                  <a:lnTo>
                    <a:pt x="128" y="6"/>
                  </a:lnTo>
                  <a:lnTo>
                    <a:pt x="110" y="2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54" y="10"/>
                  </a:lnTo>
                  <a:lnTo>
                    <a:pt x="38" y="20"/>
                  </a:lnTo>
                  <a:lnTo>
                    <a:pt x="24" y="32"/>
                  </a:lnTo>
                  <a:lnTo>
                    <a:pt x="12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8" y="156"/>
                  </a:lnTo>
                  <a:lnTo>
                    <a:pt x="32" y="168"/>
                  </a:lnTo>
                  <a:lnTo>
                    <a:pt x="46" y="180"/>
                  </a:lnTo>
                  <a:lnTo>
                    <a:pt x="64" y="188"/>
                  </a:lnTo>
                  <a:lnTo>
                    <a:pt x="82" y="192"/>
                  </a:lnTo>
                  <a:lnTo>
                    <a:pt x="100" y="194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38" y="184"/>
                  </a:lnTo>
                  <a:lnTo>
                    <a:pt x="154" y="174"/>
                  </a:lnTo>
                  <a:lnTo>
                    <a:pt x="168" y="160"/>
                  </a:lnTo>
                  <a:lnTo>
                    <a:pt x="178" y="146"/>
                  </a:lnTo>
                  <a:lnTo>
                    <a:pt x="186" y="130"/>
                  </a:lnTo>
                  <a:lnTo>
                    <a:pt x="192" y="112"/>
                  </a:lnTo>
                  <a:lnTo>
                    <a:pt x="192" y="92"/>
                  </a:lnTo>
                  <a:lnTo>
                    <a:pt x="190" y="72"/>
                  </a:lnTo>
                  <a:lnTo>
                    <a:pt x="19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15103475" y="-1657350"/>
              <a:ext cx="304800" cy="307975"/>
            </a:xfrm>
            <a:custGeom>
              <a:avLst/>
              <a:gdLst>
                <a:gd name="T0" fmla="*/ 192 w 192"/>
                <a:gd name="T1" fmla="*/ 96 h 194"/>
                <a:gd name="T2" fmla="*/ 192 w 192"/>
                <a:gd name="T3" fmla="*/ 96 h 194"/>
                <a:gd name="T4" fmla="*/ 190 w 192"/>
                <a:gd name="T5" fmla="*/ 78 h 194"/>
                <a:gd name="T6" fmla="*/ 186 w 192"/>
                <a:gd name="T7" fmla="*/ 60 h 194"/>
                <a:gd name="T8" fmla="*/ 176 w 192"/>
                <a:gd name="T9" fmla="*/ 42 h 194"/>
                <a:gd name="T10" fmla="*/ 164 w 192"/>
                <a:gd name="T11" fmla="*/ 28 h 194"/>
                <a:gd name="T12" fmla="*/ 150 w 192"/>
                <a:gd name="T13" fmla="*/ 16 h 194"/>
                <a:gd name="T14" fmla="*/ 134 w 192"/>
                <a:gd name="T15" fmla="*/ 8 h 194"/>
                <a:gd name="T16" fmla="*/ 116 w 192"/>
                <a:gd name="T17" fmla="*/ 2 h 194"/>
                <a:gd name="T18" fmla="*/ 96 w 192"/>
                <a:gd name="T19" fmla="*/ 0 h 194"/>
                <a:gd name="T20" fmla="*/ 96 w 192"/>
                <a:gd name="T21" fmla="*/ 0 h 194"/>
                <a:gd name="T22" fmla="*/ 76 w 192"/>
                <a:gd name="T23" fmla="*/ 2 h 194"/>
                <a:gd name="T24" fmla="*/ 58 w 192"/>
                <a:gd name="T25" fmla="*/ 8 h 194"/>
                <a:gd name="T26" fmla="*/ 42 w 192"/>
                <a:gd name="T27" fmla="*/ 16 h 194"/>
                <a:gd name="T28" fmla="*/ 28 w 192"/>
                <a:gd name="T29" fmla="*/ 28 h 194"/>
                <a:gd name="T30" fmla="*/ 16 w 192"/>
                <a:gd name="T31" fmla="*/ 42 h 194"/>
                <a:gd name="T32" fmla="*/ 8 w 192"/>
                <a:gd name="T33" fmla="*/ 60 h 194"/>
                <a:gd name="T34" fmla="*/ 2 w 192"/>
                <a:gd name="T35" fmla="*/ 78 h 194"/>
                <a:gd name="T36" fmla="*/ 0 w 192"/>
                <a:gd name="T37" fmla="*/ 96 h 194"/>
                <a:gd name="T38" fmla="*/ 0 w 192"/>
                <a:gd name="T39" fmla="*/ 96 h 194"/>
                <a:gd name="T40" fmla="*/ 2 w 192"/>
                <a:gd name="T41" fmla="*/ 116 h 194"/>
                <a:gd name="T42" fmla="*/ 8 w 192"/>
                <a:gd name="T43" fmla="*/ 134 h 194"/>
                <a:gd name="T44" fmla="*/ 16 w 192"/>
                <a:gd name="T45" fmla="*/ 150 h 194"/>
                <a:gd name="T46" fmla="*/ 28 w 192"/>
                <a:gd name="T47" fmla="*/ 166 h 194"/>
                <a:gd name="T48" fmla="*/ 42 w 192"/>
                <a:gd name="T49" fmla="*/ 176 h 194"/>
                <a:gd name="T50" fmla="*/ 58 w 192"/>
                <a:gd name="T51" fmla="*/ 186 h 194"/>
                <a:gd name="T52" fmla="*/ 76 w 192"/>
                <a:gd name="T53" fmla="*/ 192 h 194"/>
                <a:gd name="T54" fmla="*/ 96 w 192"/>
                <a:gd name="T55" fmla="*/ 194 h 194"/>
                <a:gd name="T56" fmla="*/ 96 w 192"/>
                <a:gd name="T57" fmla="*/ 194 h 194"/>
                <a:gd name="T58" fmla="*/ 116 w 192"/>
                <a:gd name="T59" fmla="*/ 192 h 194"/>
                <a:gd name="T60" fmla="*/ 134 w 192"/>
                <a:gd name="T61" fmla="*/ 186 h 194"/>
                <a:gd name="T62" fmla="*/ 150 w 192"/>
                <a:gd name="T63" fmla="*/ 176 h 194"/>
                <a:gd name="T64" fmla="*/ 164 w 192"/>
                <a:gd name="T65" fmla="*/ 166 h 194"/>
                <a:gd name="T66" fmla="*/ 176 w 192"/>
                <a:gd name="T67" fmla="*/ 150 h 194"/>
                <a:gd name="T68" fmla="*/ 186 w 192"/>
                <a:gd name="T69" fmla="*/ 134 h 194"/>
                <a:gd name="T70" fmla="*/ 190 w 192"/>
                <a:gd name="T71" fmla="*/ 116 h 194"/>
                <a:gd name="T72" fmla="*/ 192 w 192"/>
                <a:gd name="T73" fmla="*/ 96 h 194"/>
                <a:gd name="T74" fmla="*/ 192 w 192"/>
                <a:gd name="T75" fmla="*/ 9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4">
                  <a:moveTo>
                    <a:pt x="192" y="96"/>
                  </a:moveTo>
                  <a:lnTo>
                    <a:pt x="192" y="96"/>
                  </a:lnTo>
                  <a:lnTo>
                    <a:pt x="190" y="78"/>
                  </a:lnTo>
                  <a:lnTo>
                    <a:pt x="186" y="60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50" y="16"/>
                  </a:lnTo>
                  <a:lnTo>
                    <a:pt x="134" y="8"/>
                  </a:lnTo>
                  <a:lnTo>
                    <a:pt x="11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8" y="8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6"/>
                  </a:lnTo>
                  <a:lnTo>
                    <a:pt x="8" y="134"/>
                  </a:lnTo>
                  <a:lnTo>
                    <a:pt x="16" y="150"/>
                  </a:lnTo>
                  <a:lnTo>
                    <a:pt x="28" y="166"/>
                  </a:lnTo>
                  <a:lnTo>
                    <a:pt x="42" y="176"/>
                  </a:lnTo>
                  <a:lnTo>
                    <a:pt x="58" y="186"/>
                  </a:lnTo>
                  <a:lnTo>
                    <a:pt x="76" y="192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116" y="192"/>
                  </a:lnTo>
                  <a:lnTo>
                    <a:pt x="134" y="186"/>
                  </a:lnTo>
                  <a:lnTo>
                    <a:pt x="150" y="176"/>
                  </a:lnTo>
                  <a:lnTo>
                    <a:pt x="164" y="166"/>
                  </a:lnTo>
                  <a:lnTo>
                    <a:pt x="176" y="150"/>
                  </a:lnTo>
                  <a:lnTo>
                    <a:pt x="186" y="134"/>
                  </a:lnTo>
                  <a:lnTo>
                    <a:pt x="190" y="116"/>
                  </a:lnTo>
                  <a:lnTo>
                    <a:pt x="192" y="96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13792200" y="-2127250"/>
              <a:ext cx="203200" cy="200025"/>
            </a:xfrm>
            <a:custGeom>
              <a:avLst/>
              <a:gdLst>
                <a:gd name="T0" fmla="*/ 128 w 128"/>
                <a:gd name="T1" fmla="*/ 64 h 126"/>
                <a:gd name="T2" fmla="*/ 128 w 128"/>
                <a:gd name="T3" fmla="*/ 64 h 126"/>
                <a:gd name="T4" fmla="*/ 126 w 128"/>
                <a:gd name="T5" fmla="*/ 50 h 126"/>
                <a:gd name="T6" fmla="*/ 122 w 128"/>
                <a:gd name="T7" fmla="*/ 38 h 126"/>
                <a:gd name="T8" fmla="*/ 116 w 128"/>
                <a:gd name="T9" fmla="*/ 28 h 126"/>
                <a:gd name="T10" fmla="*/ 110 w 128"/>
                <a:gd name="T11" fmla="*/ 18 h 126"/>
                <a:gd name="T12" fmla="*/ 100 w 128"/>
                <a:gd name="T13" fmla="*/ 10 h 126"/>
                <a:gd name="T14" fmla="*/ 88 w 128"/>
                <a:gd name="T15" fmla="*/ 4 h 126"/>
                <a:gd name="T16" fmla="*/ 76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52 w 128"/>
                <a:gd name="T23" fmla="*/ 0 h 126"/>
                <a:gd name="T24" fmla="*/ 40 w 128"/>
                <a:gd name="T25" fmla="*/ 4 h 126"/>
                <a:gd name="T26" fmla="*/ 28 w 128"/>
                <a:gd name="T27" fmla="*/ 10 h 126"/>
                <a:gd name="T28" fmla="*/ 18 w 128"/>
                <a:gd name="T29" fmla="*/ 18 h 126"/>
                <a:gd name="T30" fmla="*/ 12 w 128"/>
                <a:gd name="T31" fmla="*/ 28 h 126"/>
                <a:gd name="T32" fmla="*/ 6 w 128"/>
                <a:gd name="T33" fmla="*/ 38 h 126"/>
                <a:gd name="T34" fmla="*/ 2 w 128"/>
                <a:gd name="T35" fmla="*/ 50 h 126"/>
                <a:gd name="T36" fmla="*/ 0 w 128"/>
                <a:gd name="T37" fmla="*/ 64 h 126"/>
                <a:gd name="T38" fmla="*/ 0 w 128"/>
                <a:gd name="T39" fmla="*/ 64 h 126"/>
                <a:gd name="T40" fmla="*/ 2 w 128"/>
                <a:gd name="T41" fmla="*/ 76 h 126"/>
                <a:gd name="T42" fmla="*/ 6 w 128"/>
                <a:gd name="T43" fmla="*/ 88 h 126"/>
                <a:gd name="T44" fmla="*/ 12 w 128"/>
                <a:gd name="T45" fmla="*/ 98 h 126"/>
                <a:gd name="T46" fmla="*/ 18 w 128"/>
                <a:gd name="T47" fmla="*/ 108 h 126"/>
                <a:gd name="T48" fmla="*/ 28 w 128"/>
                <a:gd name="T49" fmla="*/ 116 h 126"/>
                <a:gd name="T50" fmla="*/ 40 w 128"/>
                <a:gd name="T51" fmla="*/ 122 h 126"/>
                <a:gd name="T52" fmla="*/ 52 w 128"/>
                <a:gd name="T53" fmla="*/ 126 h 126"/>
                <a:gd name="T54" fmla="*/ 64 w 128"/>
                <a:gd name="T55" fmla="*/ 126 h 126"/>
                <a:gd name="T56" fmla="*/ 64 w 128"/>
                <a:gd name="T57" fmla="*/ 126 h 126"/>
                <a:gd name="T58" fmla="*/ 76 w 128"/>
                <a:gd name="T59" fmla="*/ 126 h 126"/>
                <a:gd name="T60" fmla="*/ 88 w 128"/>
                <a:gd name="T61" fmla="*/ 122 h 126"/>
                <a:gd name="T62" fmla="*/ 100 w 128"/>
                <a:gd name="T63" fmla="*/ 116 h 126"/>
                <a:gd name="T64" fmla="*/ 110 w 128"/>
                <a:gd name="T65" fmla="*/ 108 h 126"/>
                <a:gd name="T66" fmla="*/ 116 w 128"/>
                <a:gd name="T67" fmla="*/ 98 h 126"/>
                <a:gd name="T68" fmla="*/ 122 w 128"/>
                <a:gd name="T69" fmla="*/ 88 h 126"/>
                <a:gd name="T70" fmla="*/ 126 w 128"/>
                <a:gd name="T71" fmla="*/ 76 h 126"/>
                <a:gd name="T72" fmla="*/ 128 w 128"/>
                <a:gd name="T73" fmla="*/ 64 h 126"/>
                <a:gd name="T74" fmla="*/ 128 w 128"/>
                <a:gd name="T7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6">
                  <a:moveTo>
                    <a:pt x="128" y="64"/>
                  </a:moveTo>
                  <a:lnTo>
                    <a:pt x="128" y="64"/>
                  </a:lnTo>
                  <a:lnTo>
                    <a:pt x="126" y="50"/>
                  </a:lnTo>
                  <a:lnTo>
                    <a:pt x="122" y="38"/>
                  </a:lnTo>
                  <a:lnTo>
                    <a:pt x="116" y="28"/>
                  </a:lnTo>
                  <a:lnTo>
                    <a:pt x="110" y="18"/>
                  </a:lnTo>
                  <a:lnTo>
                    <a:pt x="100" y="10"/>
                  </a:lnTo>
                  <a:lnTo>
                    <a:pt x="88" y="4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8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76" y="126"/>
                  </a:lnTo>
                  <a:lnTo>
                    <a:pt x="88" y="122"/>
                  </a:lnTo>
                  <a:lnTo>
                    <a:pt x="100" y="116"/>
                  </a:lnTo>
                  <a:lnTo>
                    <a:pt x="110" y="108"/>
                  </a:lnTo>
                  <a:lnTo>
                    <a:pt x="116" y="98"/>
                  </a:lnTo>
                  <a:lnTo>
                    <a:pt x="122" y="88"/>
                  </a:lnTo>
                  <a:lnTo>
                    <a:pt x="126" y="76"/>
                  </a:lnTo>
                  <a:lnTo>
                    <a:pt x="128" y="64"/>
                  </a:lnTo>
                  <a:lnTo>
                    <a:pt x="1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14331950" y="-2127250"/>
              <a:ext cx="203200" cy="200025"/>
            </a:xfrm>
            <a:custGeom>
              <a:avLst/>
              <a:gdLst>
                <a:gd name="T0" fmla="*/ 126 w 128"/>
                <a:gd name="T1" fmla="*/ 48 h 126"/>
                <a:gd name="T2" fmla="*/ 126 w 128"/>
                <a:gd name="T3" fmla="*/ 48 h 126"/>
                <a:gd name="T4" fmla="*/ 122 w 128"/>
                <a:gd name="T5" fmla="*/ 36 h 126"/>
                <a:gd name="T6" fmla="*/ 116 w 128"/>
                <a:gd name="T7" fmla="*/ 24 h 126"/>
                <a:gd name="T8" fmla="*/ 106 w 128"/>
                <a:gd name="T9" fmla="*/ 16 h 126"/>
                <a:gd name="T10" fmla="*/ 96 w 128"/>
                <a:gd name="T11" fmla="*/ 8 h 126"/>
                <a:gd name="T12" fmla="*/ 86 w 128"/>
                <a:gd name="T13" fmla="*/ 4 h 126"/>
                <a:gd name="T14" fmla="*/ 74 w 128"/>
                <a:gd name="T15" fmla="*/ 0 h 126"/>
                <a:gd name="T16" fmla="*/ 62 w 128"/>
                <a:gd name="T17" fmla="*/ 0 h 126"/>
                <a:gd name="T18" fmla="*/ 48 w 128"/>
                <a:gd name="T19" fmla="*/ 2 h 126"/>
                <a:gd name="T20" fmla="*/ 48 w 128"/>
                <a:gd name="T21" fmla="*/ 2 h 126"/>
                <a:gd name="T22" fmla="*/ 36 w 128"/>
                <a:gd name="T23" fmla="*/ 6 h 126"/>
                <a:gd name="T24" fmla="*/ 26 w 128"/>
                <a:gd name="T25" fmla="*/ 12 h 126"/>
                <a:gd name="T26" fmla="*/ 16 w 128"/>
                <a:gd name="T27" fmla="*/ 20 h 126"/>
                <a:gd name="T28" fmla="*/ 10 w 128"/>
                <a:gd name="T29" fmla="*/ 30 h 126"/>
                <a:gd name="T30" fmla="*/ 4 w 128"/>
                <a:gd name="T31" fmla="*/ 42 h 126"/>
                <a:gd name="T32" fmla="*/ 2 w 128"/>
                <a:gd name="T33" fmla="*/ 54 h 126"/>
                <a:gd name="T34" fmla="*/ 0 w 128"/>
                <a:gd name="T35" fmla="*/ 66 h 126"/>
                <a:gd name="T36" fmla="*/ 2 w 128"/>
                <a:gd name="T37" fmla="*/ 78 h 126"/>
                <a:gd name="T38" fmla="*/ 2 w 128"/>
                <a:gd name="T39" fmla="*/ 78 h 126"/>
                <a:gd name="T40" fmla="*/ 6 w 128"/>
                <a:gd name="T41" fmla="*/ 90 h 126"/>
                <a:gd name="T42" fmla="*/ 14 w 128"/>
                <a:gd name="T43" fmla="*/ 102 h 126"/>
                <a:gd name="T44" fmla="*/ 22 w 128"/>
                <a:gd name="T45" fmla="*/ 110 h 126"/>
                <a:gd name="T46" fmla="*/ 32 w 128"/>
                <a:gd name="T47" fmla="*/ 118 h 126"/>
                <a:gd name="T48" fmla="*/ 42 w 128"/>
                <a:gd name="T49" fmla="*/ 124 h 126"/>
                <a:gd name="T50" fmla="*/ 54 w 128"/>
                <a:gd name="T51" fmla="*/ 126 h 126"/>
                <a:gd name="T52" fmla="*/ 68 w 128"/>
                <a:gd name="T53" fmla="*/ 126 h 126"/>
                <a:gd name="T54" fmla="*/ 80 w 128"/>
                <a:gd name="T55" fmla="*/ 124 h 126"/>
                <a:gd name="T56" fmla="*/ 80 w 128"/>
                <a:gd name="T57" fmla="*/ 124 h 126"/>
                <a:gd name="T58" fmla="*/ 92 w 128"/>
                <a:gd name="T59" fmla="*/ 120 h 126"/>
                <a:gd name="T60" fmla="*/ 102 w 128"/>
                <a:gd name="T61" fmla="*/ 114 h 126"/>
                <a:gd name="T62" fmla="*/ 112 w 128"/>
                <a:gd name="T63" fmla="*/ 106 h 126"/>
                <a:gd name="T64" fmla="*/ 120 w 128"/>
                <a:gd name="T65" fmla="*/ 96 h 126"/>
                <a:gd name="T66" fmla="*/ 124 w 128"/>
                <a:gd name="T67" fmla="*/ 84 h 126"/>
                <a:gd name="T68" fmla="*/ 128 w 128"/>
                <a:gd name="T69" fmla="*/ 72 h 126"/>
                <a:gd name="T70" fmla="*/ 128 w 128"/>
                <a:gd name="T71" fmla="*/ 60 h 126"/>
                <a:gd name="T72" fmla="*/ 126 w 128"/>
                <a:gd name="T73" fmla="*/ 48 h 126"/>
                <a:gd name="T74" fmla="*/ 126 w 128"/>
                <a:gd name="T75" fmla="*/ 4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6">
                  <a:moveTo>
                    <a:pt x="126" y="48"/>
                  </a:moveTo>
                  <a:lnTo>
                    <a:pt x="126" y="48"/>
                  </a:lnTo>
                  <a:lnTo>
                    <a:pt x="122" y="36"/>
                  </a:lnTo>
                  <a:lnTo>
                    <a:pt x="116" y="24"/>
                  </a:lnTo>
                  <a:lnTo>
                    <a:pt x="106" y="16"/>
                  </a:lnTo>
                  <a:lnTo>
                    <a:pt x="96" y="8"/>
                  </a:lnTo>
                  <a:lnTo>
                    <a:pt x="86" y="4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6" y="20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6" y="90"/>
                  </a:lnTo>
                  <a:lnTo>
                    <a:pt x="14" y="102"/>
                  </a:lnTo>
                  <a:lnTo>
                    <a:pt x="22" y="110"/>
                  </a:lnTo>
                  <a:lnTo>
                    <a:pt x="32" y="118"/>
                  </a:lnTo>
                  <a:lnTo>
                    <a:pt x="42" y="124"/>
                  </a:lnTo>
                  <a:lnTo>
                    <a:pt x="54" y="126"/>
                  </a:lnTo>
                  <a:lnTo>
                    <a:pt x="68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92" y="120"/>
                  </a:lnTo>
                  <a:lnTo>
                    <a:pt x="102" y="114"/>
                  </a:lnTo>
                  <a:lnTo>
                    <a:pt x="112" y="106"/>
                  </a:lnTo>
                  <a:lnTo>
                    <a:pt x="120" y="96"/>
                  </a:lnTo>
                  <a:lnTo>
                    <a:pt x="124" y="84"/>
                  </a:lnTo>
                  <a:lnTo>
                    <a:pt x="128" y="72"/>
                  </a:lnTo>
                  <a:lnTo>
                    <a:pt x="128" y="60"/>
                  </a:lnTo>
                  <a:lnTo>
                    <a:pt x="126" y="48"/>
                  </a:lnTo>
                  <a:lnTo>
                    <a:pt x="12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14874875" y="-2127250"/>
              <a:ext cx="203200" cy="200025"/>
            </a:xfrm>
            <a:custGeom>
              <a:avLst/>
              <a:gdLst>
                <a:gd name="T0" fmla="*/ 128 w 128"/>
                <a:gd name="T1" fmla="*/ 64 h 126"/>
                <a:gd name="T2" fmla="*/ 128 w 128"/>
                <a:gd name="T3" fmla="*/ 64 h 126"/>
                <a:gd name="T4" fmla="*/ 126 w 128"/>
                <a:gd name="T5" fmla="*/ 50 h 126"/>
                <a:gd name="T6" fmla="*/ 124 w 128"/>
                <a:gd name="T7" fmla="*/ 38 h 126"/>
                <a:gd name="T8" fmla="*/ 118 w 128"/>
                <a:gd name="T9" fmla="*/ 28 h 126"/>
                <a:gd name="T10" fmla="*/ 110 w 128"/>
                <a:gd name="T11" fmla="*/ 18 h 126"/>
                <a:gd name="T12" fmla="*/ 100 w 128"/>
                <a:gd name="T13" fmla="*/ 10 h 126"/>
                <a:gd name="T14" fmla="*/ 90 w 128"/>
                <a:gd name="T15" fmla="*/ 4 h 126"/>
                <a:gd name="T16" fmla="*/ 78 w 128"/>
                <a:gd name="T17" fmla="*/ 0 h 126"/>
                <a:gd name="T18" fmla="*/ 64 w 128"/>
                <a:gd name="T19" fmla="*/ 0 h 126"/>
                <a:gd name="T20" fmla="*/ 64 w 128"/>
                <a:gd name="T21" fmla="*/ 0 h 126"/>
                <a:gd name="T22" fmla="*/ 52 w 128"/>
                <a:gd name="T23" fmla="*/ 0 h 126"/>
                <a:gd name="T24" fmla="*/ 40 w 128"/>
                <a:gd name="T25" fmla="*/ 4 h 126"/>
                <a:gd name="T26" fmla="*/ 28 w 128"/>
                <a:gd name="T27" fmla="*/ 10 h 126"/>
                <a:gd name="T28" fmla="*/ 20 w 128"/>
                <a:gd name="T29" fmla="*/ 18 h 126"/>
                <a:gd name="T30" fmla="*/ 12 w 128"/>
                <a:gd name="T31" fmla="*/ 28 h 126"/>
                <a:gd name="T32" fmla="*/ 6 w 128"/>
                <a:gd name="T33" fmla="*/ 38 h 126"/>
                <a:gd name="T34" fmla="*/ 2 w 128"/>
                <a:gd name="T35" fmla="*/ 50 h 126"/>
                <a:gd name="T36" fmla="*/ 0 w 128"/>
                <a:gd name="T37" fmla="*/ 64 h 126"/>
                <a:gd name="T38" fmla="*/ 0 w 128"/>
                <a:gd name="T39" fmla="*/ 64 h 126"/>
                <a:gd name="T40" fmla="*/ 2 w 128"/>
                <a:gd name="T41" fmla="*/ 76 h 126"/>
                <a:gd name="T42" fmla="*/ 6 w 128"/>
                <a:gd name="T43" fmla="*/ 88 h 126"/>
                <a:gd name="T44" fmla="*/ 12 w 128"/>
                <a:gd name="T45" fmla="*/ 98 h 126"/>
                <a:gd name="T46" fmla="*/ 20 w 128"/>
                <a:gd name="T47" fmla="*/ 108 h 126"/>
                <a:gd name="T48" fmla="*/ 28 w 128"/>
                <a:gd name="T49" fmla="*/ 116 h 126"/>
                <a:gd name="T50" fmla="*/ 40 w 128"/>
                <a:gd name="T51" fmla="*/ 122 h 126"/>
                <a:gd name="T52" fmla="*/ 52 w 128"/>
                <a:gd name="T53" fmla="*/ 126 h 126"/>
                <a:gd name="T54" fmla="*/ 64 w 128"/>
                <a:gd name="T55" fmla="*/ 126 h 126"/>
                <a:gd name="T56" fmla="*/ 64 w 128"/>
                <a:gd name="T57" fmla="*/ 126 h 126"/>
                <a:gd name="T58" fmla="*/ 78 w 128"/>
                <a:gd name="T59" fmla="*/ 126 h 126"/>
                <a:gd name="T60" fmla="*/ 90 w 128"/>
                <a:gd name="T61" fmla="*/ 122 h 126"/>
                <a:gd name="T62" fmla="*/ 100 w 128"/>
                <a:gd name="T63" fmla="*/ 116 h 126"/>
                <a:gd name="T64" fmla="*/ 110 w 128"/>
                <a:gd name="T65" fmla="*/ 108 h 126"/>
                <a:gd name="T66" fmla="*/ 118 w 128"/>
                <a:gd name="T67" fmla="*/ 98 h 126"/>
                <a:gd name="T68" fmla="*/ 124 w 128"/>
                <a:gd name="T69" fmla="*/ 88 h 126"/>
                <a:gd name="T70" fmla="*/ 126 w 128"/>
                <a:gd name="T71" fmla="*/ 76 h 126"/>
                <a:gd name="T72" fmla="*/ 128 w 128"/>
                <a:gd name="T73" fmla="*/ 64 h 126"/>
                <a:gd name="T74" fmla="*/ 128 w 128"/>
                <a:gd name="T7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6">
                  <a:moveTo>
                    <a:pt x="128" y="64"/>
                  </a:moveTo>
                  <a:lnTo>
                    <a:pt x="128" y="64"/>
                  </a:lnTo>
                  <a:lnTo>
                    <a:pt x="126" y="50"/>
                  </a:lnTo>
                  <a:lnTo>
                    <a:pt x="124" y="38"/>
                  </a:lnTo>
                  <a:lnTo>
                    <a:pt x="118" y="28"/>
                  </a:lnTo>
                  <a:lnTo>
                    <a:pt x="110" y="18"/>
                  </a:lnTo>
                  <a:lnTo>
                    <a:pt x="100" y="10"/>
                  </a:lnTo>
                  <a:lnTo>
                    <a:pt x="90" y="4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2" y="98"/>
                  </a:lnTo>
                  <a:lnTo>
                    <a:pt x="20" y="108"/>
                  </a:lnTo>
                  <a:lnTo>
                    <a:pt x="28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78" y="126"/>
                  </a:lnTo>
                  <a:lnTo>
                    <a:pt x="90" y="122"/>
                  </a:lnTo>
                  <a:lnTo>
                    <a:pt x="100" y="116"/>
                  </a:lnTo>
                  <a:lnTo>
                    <a:pt x="110" y="108"/>
                  </a:lnTo>
                  <a:lnTo>
                    <a:pt x="118" y="98"/>
                  </a:lnTo>
                  <a:lnTo>
                    <a:pt x="124" y="88"/>
                  </a:lnTo>
                  <a:lnTo>
                    <a:pt x="126" y="76"/>
                  </a:lnTo>
                  <a:lnTo>
                    <a:pt x="128" y="64"/>
                  </a:lnTo>
                  <a:lnTo>
                    <a:pt x="12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13131800" y="-536575"/>
              <a:ext cx="647700" cy="441325"/>
            </a:xfrm>
            <a:custGeom>
              <a:avLst/>
              <a:gdLst>
                <a:gd name="T0" fmla="*/ 408 w 408"/>
                <a:gd name="T1" fmla="*/ 278 h 278"/>
                <a:gd name="T2" fmla="*/ 354 w 408"/>
                <a:gd name="T3" fmla="*/ 278 h 278"/>
                <a:gd name="T4" fmla="*/ 354 w 408"/>
                <a:gd name="T5" fmla="*/ 134 h 278"/>
                <a:gd name="T6" fmla="*/ 354 w 408"/>
                <a:gd name="T7" fmla="*/ 134 h 278"/>
                <a:gd name="T8" fmla="*/ 352 w 408"/>
                <a:gd name="T9" fmla="*/ 124 h 278"/>
                <a:gd name="T10" fmla="*/ 350 w 408"/>
                <a:gd name="T11" fmla="*/ 114 h 278"/>
                <a:gd name="T12" fmla="*/ 348 w 408"/>
                <a:gd name="T13" fmla="*/ 106 h 278"/>
                <a:gd name="T14" fmla="*/ 342 w 408"/>
                <a:gd name="T15" fmla="*/ 98 h 278"/>
                <a:gd name="T16" fmla="*/ 332 w 408"/>
                <a:gd name="T17" fmla="*/ 84 h 278"/>
                <a:gd name="T18" fmla="*/ 320 w 408"/>
                <a:gd name="T19" fmla="*/ 74 h 278"/>
                <a:gd name="T20" fmla="*/ 306 w 408"/>
                <a:gd name="T21" fmla="*/ 66 h 278"/>
                <a:gd name="T22" fmla="*/ 294 w 408"/>
                <a:gd name="T23" fmla="*/ 60 h 278"/>
                <a:gd name="T24" fmla="*/ 280 w 408"/>
                <a:gd name="T25" fmla="*/ 54 h 278"/>
                <a:gd name="T26" fmla="*/ 142 w 408"/>
                <a:gd name="T27" fmla="*/ 54 h 278"/>
                <a:gd name="T28" fmla="*/ 142 w 408"/>
                <a:gd name="T29" fmla="*/ 54 h 278"/>
                <a:gd name="T30" fmla="*/ 130 w 408"/>
                <a:gd name="T31" fmla="*/ 56 h 278"/>
                <a:gd name="T32" fmla="*/ 118 w 408"/>
                <a:gd name="T33" fmla="*/ 58 h 278"/>
                <a:gd name="T34" fmla="*/ 108 w 408"/>
                <a:gd name="T35" fmla="*/ 62 h 278"/>
                <a:gd name="T36" fmla="*/ 100 w 408"/>
                <a:gd name="T37" fmla="*/ 66 h 278"/>
                <a:gd name="T38" fmla="*/ 84 w 408"/>
                <a:gd name="T39" fmla="*/ 76 h 278"/>
                <a:gd name="T40" fmla="*/ 72 w 408"/>
                <a:gd name="T41" fmla="*/ 88 h 278"/>
                <a:gd name="T42" fmla="*/ 64 w 408"/>
                <a:gd name="T43" fmla="*/ 102 h 278"/>
                <a:gd name="T44" fmla="*/ 60 w 408"/>
                <a:gd name="T45" fmla="*/ 114 h 278"/>
                <a:gd name="T46" fmla="*/ 56 w 408"/>
                <a:gd name="T47" fmla="*/ 124 h 278"/>
                <a:gd name="T48" fmla="*/ 56 w 408"/>
                <a:gd name="T49" fmla="*/ 130 h 278"/>
                <a:gd name="T50" fmla="*/ 56 w 408"/>
                <a:gd name="T51" fmla="*/ 278 h 278"/>
                <a:gd name="T52" fmla="*/ 0 w 408"/>
                <a:gd name="T53" fmla="*/ 278 h 278"/>
                <a:gd name="T54" fmla="*/ 0 w 408"/>
                <a:gd name="T55" fmla="*/ 130 h 278"/>
                <a:gd name="T56" fmla="*/ 0 w 408"/>
                <a:gd name="T57" fmla="*/ 130 h 278"/>
                <a:gd name="T58" fmla="*/ 2 w 408"/>
                <a:gd name="T59" fmla="*/ 114 h 278"/>
                <a:gd name="T60" fmla="*/ 8 w 408"/>
                <a:gd name="T61" fmla="*/ 96 h 278"/>
                <a:gd name="T62" fmla="*/ 18 w 408"/>
                <a:gd name="T63" fmla="*/ 74 h 278"/>
                <a:gd name="T64" fmla="*/ 32 w 408"/>
                <a:gd name="T65" fmla="*/ 52 h 278"/>
                <a:gd name="T66" fmla="*/ 40 w 408"/>
                <a:gd name="T67" fmla="*/ 42 h 278"/>
                <a:gd name="T68" fmla="*/ 50 w 408"/>
                <a:gd name="T69" fmla="*/ 32 h 278"/>
                <a:gd name="T70" fmla="*/ 62 w 408"/>
                <a:gd name="T71" fmla="*/ 24 h 278"/>
                <a:gd name="T72" fmla="*/ 74 w 408"/>
                <a:gd name="T73" fmla="*/ 16 h 278"/>
                <a:gd name="T74" fmla="*/ 90 w 408"/>
                <a:gd name="T75" fmla="*/ 10 h 278"/>
                <a:gd name="T76" fmla="*/ 106 w 408"/>
                <a:gd name="T77" fmla="*/ 4 h 278"/>
                <a:gd name="T78" fmla="*/ 122 w 408"/>
                <a:gd name="T79" fmla="*/ 2 h 278"/>
                <a:gd name="T80" fmla="*/ 142 w 408"/>
                <a:gd name="T81" fmla="*/ 0 h 278"/>
                <a:gd name="T82" fmla="*/ 280 w 408"/>
                <a:gd name="T83" fmla="*/ 0 h 278"/>
                <a:gd name="T84" fmla="*/ 280 w 408"/>
                <a:gd name="T85" fmla="*/ 0 h 278"/>
                <a:gd name="T86" fmla="*/ 294 w 408"/>
                <a:gd name="T87" fmla="*/ 2 h 278"/>
                <a:gd name="T88" fmla="*/ 312 w 408"/>
                <a:gd name="T89" fmla="*/ 8 h 278"/>
                <a:gd name="T90" fmla="*/ 334 w 408"/>
                <a:gd name="T91" fmla="*/ 18 h 278"/>
                <a:gd name="T92" fmla="*/ 356 w 408"/>
                <a:gd name="T93" fmla="*/ 32 h 278"/>
                <a:gd name="T94" fmla="*/ 366 w 408"/>
                <a:gd name="T95" fmla="*/ 42 h 278"/>
                <a:gd name="T96" fmla="*/ 376 w 408"/>
                <a:gd name="T97" fmla="*/ 50 h 278"/>
                <a:gd name="T98" fmla="*/ 384 w 408"/>
                <a:gd name="T99" fmla="*/ 62 h 278"/>
                <a:gd name="T100" fmla="*/ 392 w 408"/>
                <a:gd name="T101" fmla="*/ 74 h 278"/>
                <a:gd name="T102" fmla="*/ 398 w 408"/>
                <a:gd name="T103" fmla="*/ 86 h 278"/>
                <a:gd name="T104" fmla="*/ 404 w 408"/>
                <a:gd name="T105" fmla="*/ 102 h 278"/>
                <a:gd name="T106" fmla="*/ 408 w 408"/>
                <a:gd name="T107" fmla="*/ 116 h 278"/>
                <a:gd name="T108" fmla="*/ 408 w 408"/>
                <a:gd name="T109" fmla="*/ 134 h 278"/>
                <a:gd name="T110" fmla="*/ 408 w 408"/>
                <a:gd name="T1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278">
                  <a:moveTo>
                    <a:pt x="408" y="278"/>
                  </a:moveTo>
                  <a:lnTo>
                    <a:pt x="354" y="278"/>
                  </a:lnTo>
                  <a:lnTo>
                    <a:pt x="354" y="134"/>
                  </a:lnTo>
                  <a:lnTo>
                    <a:pt x="354" y="134"/>
                  </a:lnTo>
                  <a:lnTo>
                    <a:pt x="352" y="124"/>
                  </a:lnTo>
                  <a:lnTo>
                    <a:pt x="350" y="114"/>
                  </a:lnTo>
                  <a:lnTo>
                    <a:pt x="348" y="106"/>
                  </a:lnTo>
                  <a:lnTo>
                    <a:pt x="342" y="98"/>
                  </a:lnTo>
                  <a:lnTo>
                    <a:pt x="332" y="84"/>
                  </a:lnTo>
                  <a:lnTo>
                    <a:pt x="320" y="74"/>
                  </a:lnTo>
                  <a:lnTo>
                    <a:pt x="306" y="66"/>
                  </a:lnTo>
                  <a:lnTo>
                    <a:pt x="294" y="60"/>
                  </a:lnTo>
                  <a:lnTo>
                    <a:pt x="280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30" y="56"/>
                  </a:lnTo>
                  <a:lnTo>
                    <a:pt x="118" y="58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84" y="76"/>
                  </a:lnTo>
                  <a:lnTo>
                    <a:pt x="72" y="88"/>
                  </a:lnTo>
                  <a:lnTo>
                    <a:pt x="64" y="102"/>
                  </a:lnTo>
                  <a:lnTo>
                    <a:pt x="60" y="114"/>
                  </a:lnTo>
                  <a:lnTo>
                    <a:pt x="56" y="124"/>
                  </a:lnTo>
                  <a:lnTo>
                    <a:pt x="56" y="130"/>
                  </a:lnTo>
                  <a:lnTo>
                    <a:pt x="56" y="278"/>
                  </a:lnTo>
                  <a:lnTo>
                    <a:pt x="0" y="27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8" y="96"/>
                  </a:lnTo>
                  <a:lnTo>
                    <a:pt x="18" y="74"/>
                  </a:lnTo>
                  <a:lnTo>
                    <a:pt x="32" y="52"/>
                  </a:lnTo>
                  <a:lnTo>
                    <a:pt x="40" y="42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4" y="16"/>
                  </a:lnTo>
                  <a:lnTo>
                    <a:pt x="90" y="10"/>
                  </a:lnTo>
                  <a:lnTo>
                    <a:pt x="106" y="4"/>
                  </a:lnTo>
                  <a:lnTo>
                    <a:pt x="122" y="2"/>
                  </a:lnTo>
                  <a:lnTo>
                    <a:pt x="14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4" y="2"/>
                  </a:lnTo>
                  <a:lnTo>
                    <a:pt x="312" y="8"/>
                  </a:lnTo>
                  <a:lnTo>
                    <a:pt x="334" y="18"/>
                  </a:lnTo>
                  <a:lnTo>
                    <a:pt x="356" y="32"/>
                  </a:lnTo>
                  <a:lnTo>
                    <a:pt x="366" y="42"/>
                  </a:lnTo>
                  <a:lnTo>
                    <a:pt x="376" y="50"/>
                  </a:lnTo>
                  <a:lnTo>
                    <a:pt x="384" y="62"/>
                  </a:lnTo>
                  <a:lnTo>
                    <a:pt x="392" y="74"/>
                  </a:lnTo>
                  <a:lnTo>
                    <a:pt x="398" y="86"/>
                  </a:lnTo>
                  <a:lnTo>
                    <a:pt x="404" y="102"/>
                  </a:lnTo>
                  <a:lnTo>
                    <a:pt x="408" y="116"/>
                  </a:lnTo>
                  <a:lnTo>
                    <a:pt x="408" y="134"/>
                  </a:lnTo>
                  <a:lnTo>
                    <a:pt x="408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92"/>
            <p:cNvSpPr>
              <a:spLocks noEditPoints="1"/>
            </p:cNvSpPr>
            <p:nvPr/>
          </p:nvSpPr>
          <p:spPr bwMode="auto">
            <a:xfrm>
              <a:off x="13227050" y="-1044575"/>
              <a:ext cx="460375" cy="460375"/>
            </a:xfrm>
            <a:custGeom>
              <a:avLst/>
              <a:gdLst>
                <a:gd name="T0" fmla="*/ 144 w 290"/>
                <a:gd name="T1" fmla="*/ 290 h 290"/>
                <a:gd name="T2" fmla="*/ 116 w 290"/>
                <a:gd name="T3" fmla="*/ 286 h 290"/>
                <a:gd name="T4" fmla="*/ 88 w 290"/>
                <a:gd name="T5" fmla="*/ 278 h 290"/>
                <a:gd name="T6" fmla="*/ 64 w 290"/>
                <a:gd name="T7" fmla="*/ 264 h 290"/>
                <a:gd name="T8" fmla="*/ 42 w 290"/>
                <a:gd name="T9" fmla="*/ 248 h 290"/>
                <a:gd name="T10" fmla="*/ 24 w 290"/>
                <a:gd name="T11" fmla="*/ 226 h 290"/>
                <a:gd name="T12" fmla="*/ 10 w 290"/>
                <a:gd name="T13" fmla="*/ 200 h 290"/>
                <a:gd name="T14" fmla="*/ 2 w 290"/>
                <a:gd name="T15" fmla="*/ 174 h 290"/>
                <a:gd name="T16" fmla="*/ 0 w 290"/>
                <a:gd name="T17" fmla="*/ 144 h 290"/>
                <a:gd name="T18" fmla="*/ 0 w 290"/>
                <a:gd name="T19" fmla="*/ 130 h 290"/>
                <a:gd name="T20" fmla="*/ 6 w 290"/>
                <a:gd name="T21" fmla="*/ 102 h 290"/>
                <a:gd name="T22" fmla="*/ 16 w 290"/>
                <a:gd name="T23" fmla="*/ 76 h 290"/>
                <a:gd name="T24" fmla="*/ 32 w 290"/>
                <a:gd name="T25" fmla="*/ 52 h 290"/>
                <a:gd name="T26" fmla="*/ 52 w 290"/>
                <a:gd name="T27" fmla="*/ 32 h 290"/>
                <a:gd name="T28" fmla="*/ 76 w 290"/>
                <a:gd name="T29" fmla="*/ 16 h 290"/>
                <a:gd name="T30" fmla="*/ 102 w 290"/>
                <a:gd name="T31" fmla="*/ 6 h 290"/>
                <a:gd name="T32" fmla="*/ 130 w 290"/>
                <a:gd name="T33" fmla="*/ 0 h 290"/>
                <a:gd name="T34" fmla="*/ 144 w 290"/>
                <a:gd name="T35" fmla="*/ 0 h 290"/>
                <a:gd name="T36" fmla="*/ 174 w 290"/>
                <a:gd name="T37" fmla="*/ 2 h 290"/>
                <a:gd name="T38" fmla="*/ 200 w 290"/>
                <a:gd name="T39" fmla="*/ 10 h 290"/>
                <a:gd name="T40" fmla="*/ 226 w 290"/>
                <a:gd name="T41" fmla="*/ 24 h 290"/>
                <a:gd name="T42" fmla="*/ 248 w 290"/>
                <a:gd name="T43" fmla="*/ 42 h 290"/>
                <a:gd name="T44" fmla="*/ 264 w 290"/>
                <a:gd name="T45" fmla="*/ 64 h 290"/>
                <a:gd name="T46" fmla="*/ 278 w 290"/>
                <a:gd name="T47" fmla="*/ 88 h 290"/>
                <a:gd name="T48" fmla="*/ 286 w 290"/>
                <a:gd name="T49" fmla="*/ 116 h 290"/>
                <a:gd name="T50" fmla="*/ 290 w 290"/>
                <a:gd name="T51" fmla="*/ 144 h 290"/>
                <a:gd name="T52" fmla="*/ 290 w 290"/>
                <a:gd name="T53" fmla="*/ 160 h 290"/>
                <a:gd name="T54" fmla="*/ 284 w 290"/>
                <a:gd name="T55" fmla="*/ 188 h 290"/>
                <a:gd name="T56" fmla="*/ 272 w 290"/>
                <a:gd name="T57" fmla="*/ 214 h 290"/>
                <a:gd name="T58" fmla="*/ 256 w 290"/>
                <a:gd name="T59" fmla="*/ 236 h 290"/>
                <a:gd name="T60" fmla="*/ 236 w 290"/>
                <a:gd name="T61" fmla="*/ 256 h 290"/>
                <a:gd name="T62" fmla="*/ 214 w 290"/>
                <a:gd name="T63" fmla="*/ 272 h 290"/>
                <a:gd name="T64" fmla="*/ 188 w 290"/>
                <a:gd name="T65" fmla="*/ 284 h 290"/>
                <a:gd name="T66" fmla="*/ 160 w 290"/>
                <a:gd name="T67" fmla="*/ 290 h 290"/>
                <a:gd name="T68" fmla="*/ 144 w 290"/>
                <a:gd name="T69" fmla="*/ 290 h 290"/>
                <a:gd name="T70" fmla="*/ 144 w 290"/>
                <a:gd name="T71" fmla="*/ 54 h 290"/>
                <a:gd name="T72" fmla="*/ 110 w 290"/>
                <a:gd name="T73" fmla="*/ 62 h 290"/>
                <a:gd name="T74" fmla="*/ 80 w 290"/>
                <a:gd name="T75" fmla="*/ 80 h 290"/>
                <a:gd name="T76" fmla="*/ 60 w 290"/>
                <a:gd name="T77" fmla="*/ 110 h 290"/>
                <a:gd name="T78" fmla="*/ 54 w 290"/>
                <a:gd name="T79" fmla="*/ 144 h 290"/>
                <a:gd name="T80" fmla="*/ 56 w 290"/>
                <a:gd name="T81" fmla="*/ 162 h 290"/>
                <a:gd name="T82" fmla="*/ 70 w 290"/>
                <a:gd name="T83" fmla="*/ 196 h 290"/>
                <a:gd name="T84" fmla="*/ 94 w 290"/>
                <a:gd name="T85" fmla="*/ 220 h 290"/>
                <a:gd name="T86" fmla="*/ 126 w 290"/>
                <a:gd name="T87" fmla="*/ 234 h 290"/>
                <a:gd name="T88" fmla="*/ 144 w 290"/>
                <a:gd name="T89" fmla="*/ 234 h 290"/>
                <a:gd name="T90" fmla="*/ 180 w 290"/>
                <a:gd name="T91" fmla="*/ 228 h 290"/>
                <a:gd name="T92" fmla="*/ 208 w 290"/>
                <a:gd name="T93" fmla="*/ 208 h 290"/>
                <a:gd name="T94" fmla="*/ 228 w 290"/>
                <a:gd name="T95" fmla="*/ 180 h 290"/>
                <a:gd name="T96" fmla="*/ 234 w 290"/>
                <a:gd name="T97" fmla="*/ 144 h 290"/>
                <a:gd name="T98" fmla="*/ 234 w 290"/>
                <a:gd name="T99" fmla="*/ 126 h 290"/>
                <a:gd name="T100" fmla="*/ 220 w 290"/>
                <a:gd name="T101" fmla="*/ 94 h 290"/>
                <a:gd name="T102" fmla="*/ 194 w 290"/>
                <a:gd name="T103" fmla="*/ 70 h 290"/>
                <a:gd name="T104" fmla="*/ 162 w 290"/>
                <a:gd name="T105" fmla="*/ 56 h 290"/>
                <a:gd name="T106" fmla="*/ 144 w 290"/>
                <a:gd name="T107" fmla="*/ 5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90">
                  <a:moveTo>
                    <a:pt x="144" y="290"/>
                  </a:moveTo>
                  <a:lnTo>
                    <a:pt x="144" y="290"/>
                  </a:lnTo>
                  <a:lnTo>
                    <a:pt x="130" y="290"/>
                  </a:lnTo>
                  <a:lnTo>
                    <a:pt x="116" y="286"/>
                  </a:lnTo>
                  <a:lnTo>
                    <a:pt x="102" y="284"/>
                  </a:lnTo>
                  <a:lnTo>
                    <a:pt x="88" y="278"/>
                  </a:lnTo>
                  <a:lnTo>
                    <a:pt x="76" y="272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8"/>
                  </a:lnTo>
                  <a:lnTo>
                    <a:pt x="32" y="236"/>
                  </a:lnTo>
                  <a:lnTo>
                    <a:pt x="24" y="226"/>
                  </a:lnTo>
                  <a:lnTo>
                    <a:pt x="16" y="214"/>
                  </a:lnTo>
                  <a:lnTo>
                    <a:pt x="10" y="200"/>
                  </a:lnTo>
                  <a:lnTo>
                    <a:pt x="6" y="188"/>
                  </a:lnTo>
                  <a:lnTo>
                    <a:pt x="2" y="174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6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6"/>
                  </a:lnTo>
                  <a:lnTo>
                    <a:pt x="88" y="10"/>
                  </a:lnTo>
                  <a:lnTo>
                    <a:pt x="102" y="6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74" y="2"/>
                  </a:lnTo>
                  <a:lnTo>
                    <a:pt x="188" y="6"/>
                  </a:lnTo>
                  <a:lnTo>
                    <a:pt x="200" y="10"/>
                  </a:lnTo>
                  <a:lnTo>
                    <a:pt x="214" y="16"/>
                  </a:lnTo>
                  <a:lnTo>
                    <a:pt x="226" y="24"/>
                  </a:lnTo>
                  <a:lnTo>
                    <a:pt x="236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2" y="76"/>
                  </a:lnTo>
                  <a:lnTo>
                    <a:pt x="278" y="88"/>
                  </a:lnTo>
                  <a:lnTo>
                    <a:pt x="284" y="102"/>
                  </a:lnTo>
                  <a:lnTo>
                    <a:pt x="286" y="116"/>
                  </a:lnTo>
                  <a:lnTo>
                    <a:pt x="290" y="130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90" y="160"/>
                  </a:lnTo>
                  <a:lnTo>
                    <a:pt x="286" y="174"/>
                  </a:lnTo>
                  <a:lnTo>
                    <a:pt x="284" y="188"/>
                  </a:lnTo>
                  <a:lnTo>
                    <a:pt x="278" y="200"/>
                  </a:lnTo>
                  <a:lnTo>
                    <a:pt x="272" y="214"/>
                  </a:lnTo>
                  <a:lnTo>
                    <a:pt x="264" y="226"/>
                  </a:lnTo>
                  <a:lnTo>
                    <a:pt x="256" y="236"/>
                  </a:lnTo>
                  <a:lnTo>
                    <a:pt x="248" y="248"/>
                  </a:lnTo>
                  <a:lnTo>
                    <a:pt x="236" y="256"/>
                  </a:lnTo>
                  <a:lnTo>
                    <a:pt x="226" y="264"/>
                  </a:lnTo>
                  <a:lnTo>
                    <a:pt x="214" y="272"/>
                  </a:lnTo>
                  <a:lnTo>
                    <a:pt x="200" y="278"/>
                  </a:lnTo>
                  <a:lnTo>
                    <a:pt x="188" y="284"/>
                  </a:lnTo>
                  <a:lnTo>
                    <a:pt x="174" y="286"/>
                  </a:lnTo>
                  <a:lnTo>
                    <a:pt x="160" y="290"/>
                  </a:lnTo>
                  <a:lnTo>
                    <a:pt x="144" y="290"/>
                  </a:lnTo>
                  <a:lnTo>
                    <a:pt x="144" y="290"/>
                  </a:lnTo>
                  <a:close/>
                  <a:moveTo>
                    <a:pt x="144" y="54"/>
                  </a:moveTo>
                  <a:lnTo>
                    <a:pt x="144" y="54"/>
                  </a:lnTo>
                  <a:lnTo>
                    <a:pt x="126" y="56"/>
                  </a:lnTo>
                  <a:lnTo>
                    <a:pt x="110" y="62"/>
                  </a:lnTo>
                  <a:lnTo>
                    <a:pt x="94" y="70"/>
                  </a:lnTo>
                  <a:lnTo>
                    <a:pt x="80" y="80"/>
                  </a:lnTo>
                  <a:lnTo>
                    <a:pt x="70" y="94"/>
                  </a:lnTo>
                  <a:lnTo>
                    <a:pt x="60" y="110"/>
                  </a:lnTo>
                  <a:lnTo>
                    <a:pt x="56" y="126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56" y="162"/>
                  </a:lnTo>
                  <a:lnTo>
                    <a:pt x="60" y="180"/>
                  </a:lnTo>
                  <a:lnTo>
                    <a:pt x="70" y="196"/>
                  </a:lnTo>
                  <a:lnTo>
                    <a:pt x="80" y="208"/>
                  </a:lnTo>
                  <a:lnTo>
                    <a:pt x="94" y="220"/>
                  </a:lnTo>
                  <a:lnTo>
                    <a:pt x="110" y="228"/>
                  </a:lnTo>
                  <a:lnTo>
                    <a:pt x="126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62" y="234"/>
                  </a:lnTo>
                  <a:lnTo>
                    <a:pt x="180" y="228"/>
                  </a:lnTo>
                  <a:lnTo>
                    <a:pt x="194" y="220"/>
                  </a:lnTo>
                  <a:lnTo>
                    <a:pt x="208" y="208"/>
                  </a:lnTo>
                  <a:lnTo>
                    <a:pt x="220" y="196"/>
                  </a:lnTo>
                  <a:lnTo>
                    <a:pt x="228" y="180"/>
                  </a:lnTo>
                  <a:lnTo>
                    <a:pt x="234" y="162"/>
                  </a:lnTo>
                  <a:lnTo>
                    <a:pt x="234" y="144"/>
                  </a:lnTo>
                  <a:lnTo>
                    <a:pt x="234" y="144"/>
                  </a:lnTo>
                  <a:lnTo>
                    <a:pt x="234" y="126"/>
                  </a:lnTo>
                  <a:lnTo>
                    <a:pt x="228" y="110"/>
                  </a:lnTo>
                  <a:lnTo>
                    <a:pt x="220" y="94"/>
                  </a:lnTo>
                  <a:lnTo>
                    <a:pt x="208" y="80"/>
                  </a:lnTo>
                  <a:lnTo>
                    <a:pt x="194" y="70"/>
                  </a:lnTo>
                  <a:lnTo>
                    <a:pt x="180" y="62"/>
                  </a:lnTo>
                  <a:lnTo>
                    <a:pt x="162" y="56"/>
                  </a:lnTo>
                  <a:lnTo>
                    <a:pt x="144" y="54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13134975" y="-95250"/>
              <a:ext cx="6445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15078075" y="-536575"/>
              <a:ext cx="647700" cy="441325"/>
            </a:xfrm>
            <a:custGeom>
              <a:avLst/>
              <a:gdLst>
                <a:gd name="T0" fmla="*/ 408 w 408"/>
                <a:gd name="T1" fmla="*/ 278 h 278"/>
                <a:gd name="T2" fmla="*/ 354 w 408"/>
                <a:gd name="T3" fmla="*/ 278 h 278"/>
                <a:gd name="T4" fmla="*/ 354 w 408"/>
                <a:gd name="T5" fmla="*/ 134 h 278"/>
                <a:gd name="T6" fmla="*/ 354 w 408"/>
                <a:gd name="T7" fmla="*/ 134 h 278"/>
                <a:gd name="T8" fmla="*/ 352 w 408"/>
                <a:gd name="T9" fmla="*/ 124 h 278"/>
                <a:gd name="T10" fmla="*/ 350 w 408"/>
                <a:gd name="T11" fmla="*/ 114 h 278"/>
                <a:gd name="T12" fmla="*/ 348 w 408"/>
                <a:gd name="T13" fmla="*/ 106 h 278"/>
                <a:gd name="T14" fmla="*/ 344 w 408"/>
                <a:gd name="T15" fmla="*/ 98 h 278"/>
                <a:gd name="T16" fmla="*/ 332 w 408"/>
                <a:gd name="T17" fmla="*/ 84 h 278"/>
                <a:gd name="T18" fmla="*/ 320 w 408"/>
                <a:gd name="T19" fmla="*/ 74 h 278"/>
                <a:gd name="T20" fmla="*/ 306 w 408"/>
                <a:gd name="T21" fmla="*/ 66 h 278"/>
                <a:gd name="T22" fmla="*/ 294 w 408"/>
                <a:gd name="T23" fmla="*/ 60 h 278"/>
                <a:gd name="T24" fmla="*/ 280 w 408"/>
                <a:gd name="T25" fmla="*/ 54 h 278"/>
                <a:gd name="T26" fmla="*/ 142 w 408"/>
                <a:gd name="T27" fmla="*/ 54 h 278"/>
                <a:gd name="T28" fmla="*/ 142 w 408"/>
                <a:gd name="T29" fmla="*/ 54 h 278"/>
                <a:gd name="T30" fmla="*/ 130 w 408"/>
                <a:gd name="T31" fmla="*/ 56 h 278"/>
                <a:gd name="T32" fmla="*/ 118 w 408"/>
                <a:gd name="T33" fmla="*/ 58 h 278"/>
                <a:gd name="T34" fmla="*/ 108 w 408"/>
                <a:gd name="T35" fmla="*/ 62 h 278"/>
                <a:gd name="T36" fmla="*/ 100 w 408"/>
                <a:gd name="T37" fmla="*/ 66 h 278"/>
                <a:gd name="T38" fmla="*/ 84 w 408"/>
                <a:gd name="T39" fmla="*/ 76 h 278"/>
                <a:gd name="T40" fmla="*/ 72 w 408"/>
                <a:gd name="T41" fmla="*/ 88 h 278"/>
                <a:gd name="T42" fmla="*/ 64 w 408"/>
                <a:gd name="T43" fmla="*/ 102 h 278"/>
                <a:gd name="T44" fmla="*/ 60 w 408"/>
                <a:gd name="T45" fmla="*/ 114 h 278"/>
                <a:gd name="T46" fmla="*/ 56 w 408"/>
                <a:gd name="T47" fmla="*/ 124 h 278"/>
                <a:gd name="T48" fmla="*/ 56 w 408"/>
                <a:gd name="T49" fmla="*/ 130 h 278"/>
                <a:gd name="T50" fmla="*/ 56 w 408"/>
                <a:gd name="T51" fmla="*/ 278 h 278"/>
                <a:gd name="T52" fmla="*/ 0 w 408"/>
                <a:gd name="T53" fmla="*/ 278 h 278"/>
                <a:gd name="T54" fmla="*/ 0 w 408"/>
                <a:gd name="T55" fmla="*/ 130 h 278"/>
                <a:gd name="T56" fmla="*/ 0 w 408"/>
                <a:gd name="T57" fmla="*/ 130 h 278"/>
                <a:gd name="T58" fmla="*/ 2 w 408"/>
                <a:gd name="T59" fmla="*/ 114 h 278"/>
                <a:gd name="T60" fmla="*/ 8 w 408"/>
                <a:gd name="T61" fmla="*/ 96 h 278"/>
                <a:gd name="T62" fmla="*/ 18 w 408"/>
                <a:gd name="T63" fmla="*/ 74 h 278"/>
                <a:gd name="T64" fmla="*/ 32 w 408"/>
                <a:gd name="T65" fmla="*/ 52 h 278"/>
                <a:gd name="T66" fmla="*/ 40 w 408"/>
                <a:gd name="T67" fmla="*/ 42 h 278"/>
                <a:gd name="T68" fmla="*/ 50 w 408"/>
                <a:gd name="T69" fmla="*/ 32 h 278"/>
                <a:gd name="T70" fmla="*/ 62 w 408"/>
                <a:gd name="T71" fmla="*/ 24 h 278"/>
                <a:gd name="T72" fmla="*/ 76 w 408"/>
                <a:gd name="T73" fmla="*/ 16 h 278"/>
                <a:gd name="T74" fmla="*/ 90 w 408"/>
                <a:gd name="T75" fmla="*/ 10 h 278"/>
                <a:gd name="T76" fmla="*/ 106 w 408"/>
                <a:gd name="T77" fmla="*/ 4 h 278"/>
                <a:gd name="T78" fmla="*/ 122 w 408"/>
                <a:gd name="T79" fmla="*/ 2 h 278"/>
                <a:gd name="T80" fmla="*/ 142 w 408"/>
                <a:gd name="T81" fmla="*/ 0 h 278"/>
                <a:gd name="T82" fmla="*/ 280 w 408"/>
                <a:gd name="T83" fmla="*/ 0 h 278"/>
                <a:gd name="T84" fmla="*/ 280 w 408"/>
                <a:gd name="T85" fmla="*/ 0 h 278"/>
                <a:gd name="T86" fmla="*/ 294 w 408"/>
                <a:gd name="T87" fmla="*/ 2 h 278"/>
                <a:gd name="T88" fmla="*/ 314 w 408"/>
                <a:gd name="T89" fmla="*/ 8 h 278"/>
                <a:gd name="T90" fmla="*/ 334 w 408"/>
                <a:gd name="T91" fmla="*/ 18 h 278"/>
                <a:gd name="T92" fmla="*/ 356 w 408"/>
                <a:gd name="T93" fmla="*/ 32 h 278"/>
                <a:gd name="T94" fmla="*/ 366 w 408"/>
                <a:gd name="T95" fmla="*/ 42 h 278"/>
                <a:gd name="T96" fmla="*/ 376 w 408"/>
                <a:gd name="T97" fmla="*/ 50 h 278"/>
                <a:gd name="T98" fmla="*/ 384 w 408"/>
                <a:gd name="T99" fmla="*/ 62 h 278"/>
                <a:gd name="T100" fmla="*/ 392 w 408"/>
                <a:gd name="T101" fmla="*/ 74 h 278"/>
                <a:gd name="T102" fmla="*/ 400 w 408"/>
                <a:gd name="T103" fmla="*/ 86 h 278"/>
                <a:gd name="T104" fmla="*/ 404 w 408"/>
                <a:gd name="T105" fmla="*/ 102 h 278"/>
                <a:gd name="T106" fmla="*/ 408 w 408"/>
                <a:gd name="T107" fmla="*/ 116 h 278"/>
                <a:gd name="T108" fmla="*/ 408 w 408"/>
                <a:gd name="T109" fmla="*/ 134 h 278"/>
                <a:gd name="T110" fmla="*/ 408 w 408"/>
                <a:gd name="T1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278">
                  <a:moveTo>
                    <a:pt x="408" y="278"/>
                  </a:moveTo>
                  <a:lnTo>
                    <a:pt x="354" y="278"/>
                  </a:lnTo>
                  <a:lnTo>
                    <a:pt x="354" y="134"/>
                  </a:lnTo>
                  <a:lnTo>
                    <a:pt x="354" y="134"/>
                  </a:lnTo>
                  <a:lnTo>
                    <a:pt x="352" y="124"/>
                  </a:lnTo>
                  <a:lnTo>
                    <a:pt x="350" y="114"/>
                  </a:lnTo>
                  <a:lnTo>
                    <a:pt x="348" y="106"/>
                  </a:lnTo>
                  <a:lnTo>
                    <a:pt x="344" y="98"/>
                  </a:lnTo>
                  <a:lnTo>
                    <a:pt x="332" y="84"/>
                  </a:lnTo>
                  <a:lnTo>
                    <a:pt x="320" y="74"/>
                  </a:lnTo>
                  <a:lnTo>
                    <a:pt x="306" y="66"/>
                  </a:lnTo>
                  <a:lnTo>
                    <a:pt x="294" y="60"/>
                  </a:lnTo>
                  <a:lnTo>
                    <a:pt x="280" y="54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130" y="56"/>
                  </a:lnTo>
                  <a:lnTo>
                    <a:pt x="118" y="58"/>
                  </a:lnTo>
                  <a:lnTo>
                    <a:pt x="108" y="62"/>
                  </a:lnTo>
                  <a:lnTo>
                    <a:pt x="100" y="66"/>
                  </a:lnTo>
                  <a:lnTo>
                    <a:pt x="84" y="76"/>
                  </a:lnTo>
                  <a:lnTo>
                    <a:pt x="72" y="88"/>
                  </a:lnTo>
                  <a:lnTo>
                    <a:pt x="64" y="102"/>
                  </a:lnTo>
                  <a:lnTo>
                    <a:pt x="60" y="114"/>
                  </a:lnTo>
                  <a:lnTo>
                    <a:pt x="56" y="124"/>
                  </a:lnTo>
                  <a:lnTo>
                    <a:pt x="56" y="130"/>
                  </a:lnTo>
                  <a:lnTo>
                    <a:pt x="56" y="278"/>
                  </a:lnTo>
                  <a:lnTo>
                    <a:pt x="0" y="27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8" y="96"/>
                  </a:lnTo>
                  <a:lnTo>
                    <a:pt x="18" y="74"/>
                  </a:lnTo>
                  <a:lnTo>
                    <a:pt x="32" y="52"/>
                  </a:lnTo>
                  <a:lnTo>
                    <a:pt x="40" y="42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6" y="16"/>
                  </a:lnTo>
                  <a:lnTo>
                    <a:pt x="90" y="10"/>
                  </a:lnTo>
                  <a:lnTo>
                    <a:pt x="106" y="4"/>
                  </a:lnTo>
                  <a:lnTo>
                    <a:pt x="122" y="2"/>
                  </a:lnTo>
                  <a:lnTo>
                    <a:pt x="142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4" y="2"/>
                  </a:lnTo>
                  <a:lnTo>
                    <a:pt x="314" y="8"/>
                  </a:lnTo>
                  <a:lnTo>
                    <a:pt x="334" y="18"/>
                  </a:lnTo>
                  <a:lnTo>
                    <a:pt x="356" y="32"/>
                  </a:lnTo>
                  <a:lnTo>
                    <a:pt x="366" y="42"/>
                  </a:lnTo>
                  <a:lnTo>
                    <a:pt x="376" y="50"/>
                  </a:lnTo>
                  <a:lnTo>
                    <a:pt x="384" y="62"/>
                  </a:lnTo>
                  <a:lnTo>
                    <a:pt x="392" y="74"/>
                  </a:lnTo>
                  <a:lnTo>
                    <a:pt x="400" y="86"/>
                  </a:lnTo>
                  <a:lnTo>
                    <a:pt x="404" y="102"/>
                  </a:lnTo>
                  <a:lnTo>
                    <a:pt x="408" y="116"/>
                  </a:lnTo>
                  <a:lnTo>
                    <a:pt x="408" y="134"/>
                  </a:lnTo>
                  <a:lnTo>
                    <a:pt x="408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5"/>
            <p:cNvSpPr>
              <a:spLocks noEditPoints="1"/>
            </p:cNvSpPr>
            <p:nvPr/>
          </p:nvSpPr>
          <p:spPr bwMode="auto">
            <a:xfrm>
              <a:off x="15173325" y="-1044575"/>
              <a:ext cx="460375" cy="460375"/>
            </a:xfrm>
            <a:custGeom>
              <a:avLst/>
              <a:gdLst>
                <a:gd name="T0" fmla="*/ 144 w 290"/>
                <a:gd name="T1" fmla="*/ 290 h 290"/>
                <a:gd name="T2" fmla="*/ 116 w 290"/>
                <a:gd name="T3" fmla="*/ 286 h 290"/>
                <a:gd name="T4" fmla="*/ 88 w 290"/>
                <a:gd name="T5" fmla="*/ 278 h 290"/>
                <a:gd name="T6" fmla="*/ 64 w 290"/>
                <a:gd name="T7" fmla="*/ 264 h 290"/>
                <a:gd name="T8" fmla="*/ 42 w 290"/>
                <a:gd name="T9" fmla="*/ 248 h 290"/>
                <a:gd name="T10" fmla="*/ 24 w 290"/>
                <a:gd name="T11" fmla="*/ 226 h 290"/>
                <a:gd name="T12" fmla="*/ 10 w 290"/>
                <a:gd name="T13" fmla="*/ 200 h 290"/>
                <a:gd name="T14" fmla="*/ 2 w 290"/>
                <a:gd name="T15" fmla="*/ 174 h 290"/>
                <a:gd name="T16" fmla="*/ 0 w 290"/>
                <a:gd name="T17" fmla="*/ 144 h 290"/>
                <a:gd name="T18" fmla="*/ 0 w 290"/>
                <a:gd name="T19" fmla="*/ 130 h 290"/>
                <a:gd name="T20" fmla="*/ 6 w 290"/>
                <a:gd name="T21" fmla="*/ 102 h 290"/>
                <a:gd name="T22" fmla="*/ 16 w 290"/>
                <a:gd name="T23" fmla="*/ 76 h 290"/>
                <a:gd name="T24" fmla="*/ 32 w 290"/>
                <a:gd name="T25" fmla="*/ 52 h 290"/>
                <a:gd name="T26" fmla="*/ 52 w 290"/>
                <a:gd name="T27" fmla="*/ 32 h 290"/>
                <a:gd name="T28" fmla="*/ 76 w 290"/>
                <a:gd name="T29" fmla="*/ 16 h 290"/>
                <a:gd name="T30" fmla="*/ 102 w 290"/>
                <a:gd name="T31" fmla="*/ 6 h 290"/>
                <a:gd name="T32" fmla="*/ 130 w 290"/>
                <a:gd name="T33" fmla="*/ 0 h 290"/>
                <a:gd name="T34" fmla="*/ 144 w 290"/>
                <a:gd name="T35" fmla="*/ 0 h 290"/>
                <a:gd name="T36" fmla="*/ 174 w 290"/>
                <a:gd name="T37" fmla="*/ 2 h 290"/>
                <a:gd name="T38" fmla="*/ 202 w 290"/>
                <a:gd name="T39" fmla="*/ 10 h 290"/>
                <a:gd name="T40" fmla="*/ 226 w 290"/>
                <a:gd name="T41" fmla="*/ 24 h 290"/>
                <a:gd name="T42" fmla="*/ 248 w 290"/>
                <a:gd name="T43" fmla="*/ 42 h 290"/>
                <a:gd name="T44" fmla="*/ 266 w 290"/>
                <a:gd name="T45" fmla="*/ 64 h 290"/>
                <a:gd name="T46" fmla="*/ 278 w 290"/>
                <a:gd name="T47" fmla="*/ 88 h 290"/>
                <a:gd name="T48" fmla="*/ 288 w 290"/>
                <a:gd name="T49" fmla="*/ 116 h 290"/>
                <a:gd name="T50" fmla="*/ 290 w 290"/>
                <a:gd name="T51" fmla="*/ 144 h 290"/>
                <a:gd name="T52" fmla="*/ 290 w 290"/>
                <a:gd name="T53" fmla="*/ 160 h 290"/>
                <a:gd name="T54" fmla="*/ 284 w 290"/>
                <a:gd name="T55" fmla="*/ 188 h 290"/>
                <a:gd name="T56" fmla="*/ 272 w 290"/>
                <a:gd name="T57" fmla="*/ 214 h 290"/>
                <a:gd name="T58" fmla="*/ 256 w 290"/>
                <a:gd name="T59" fmla="*/ 236 h 290"/>
                <a:gd name="T60" fmla="*/ 238 w 290"/>
                <a:gd name="T61" fmla="*/ 256 h 290"/>
                <a:gd name="T62" fmla="*/ 214 w 290"/>
                <a:gd name="T63" fmla="*/ 272 h 290"/>
                <a:gd name="T64" fmla="*/ 188 w 290"/>
                <a:gd name="T65" fmla="*/ 284 h 290"/>
                <a:gd name="T66" fmla="*/ 160 w 290"/>
                <a:gd name="T67" fmla="*/ 290 h 290"/>
                <a:gd name="T68" fmla="*/ 144 w 290"/>
                <a:gd name="T69" fmla="*/ 290 h 290"/>
                <a:gd name="T70" fmla="*/ 144 w 290"/>
                <a:gd name="T71" fmla="*/ 54 h 290"/>
                <a:gd name="T72" fmla="*/ 110 w 290"/>
                <a:gd name="T73" fmla="*/ 62 h 290"/>
                <a:gd name="T74" fmla="*/ 80 w 290"/>
                <a:gd name="T75" fmla="*/ 80 h 290"/>
                <a:gd name="T76" fmla="*/ 62 w 290"/>
                <a:gd name="T77" fmla="*/ 110 h 290"/>
                <a:gd name="T78" fmla="*/ 54 w 290"/>
                <a:gd name="T79" fmla="*/ 144 h 290"/>
                <a:gd name="T80" fmla="*/ 56 w 290"/>
                <a:gd name="T81" fmla="*/ 162 h 290"/>
                <a:gd name="T82" fmla="*/ 70 w 290"/>
                <a:gd name="T83" fmla="*/ 196 h 290"/>
                <a:gd name="T84" fmla="*/ 94 w 290"/>
                <a:gd name="T85" fmla="*/ 220 h 290"/>
                <a:gd name="T86" fmla="*/ 126 w 290"/>
                <a:gd name="T87" fmla="*/ 234 h 290"/>
                <a:gd name="T88" fmla="*/ 144 w 290"/>
                <a:gd name="T89" fmla="*/ 234 h 290"/>
                <a:gd name="T90" fmla="*/ 180 w 290"/>
                <a:gd name="T91" fmla="*/ 228 h 290"/>
                <a:gd name="T92" fmla="*/ 208 w 290"/>
                <a:gd name="T93" fmla="*/ 208 h 290"/>
                <a:gd name="T94" fmla="*/ 228 w 290"/>
                <a:gd name="T95" fmla="*/ 180 h 290"/>
                <a:gd name="T96" fmla="*/ 236 w 290"/>
                <a:gd name="T97" fmla="*/ 144 h 290"/>
                <a:gd name="T98" fmla="*/ 234 w 290"/>
                <a:gd name="T99" fmla="*/ 126 h 290"/>
                <a:gd name="T100" fmla="*/ 220 w 290"/>
                <a:gd name="T101" fmla="*/ 94 h 290"/>
                <a:gd name="T102" fmla="*/ 196 w 290"/>
                <a:gd name="T103" fmla="*/ 70 h 290"/>
                <a:gd name="T104" fmla="*/ 162 w 290"/>
                <a:gd name="T105" fmla="*/ 56 h 290"/>
                <a:gd name="T106" fmla="*/ 144 w 290"/>
                <a:gd name="T107" fmla="*/ 5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90">
                  <a:moveTo>
                    <a:pt x="144" y="290"/>
                  </a:moveTo>
                  <a:lnTo>
                    <a:pt x="144" y="290"/>
                  </a:lnTo>
                  <a:lnTo>
                    <a:pt x="130" y="290"/>
                  </a:lnTo>
                  <a:lnTo>
                    <a:pt x="116" y="286"/>
                  </a:lnTo>
                  <a:lnTo>
                    <a:pt x="102" y="284"/>
                  </a:lnTo>
                  <a:lnTo>
                    <a:pt x="88" y="278"/>
                  </a:lnTo>
                  <a:lnTo>
                    <a:pt x="76" y="272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8"/>
                  </a:lnTo>
                  <a:lnTo>
                    <a:pt x="32" y="236"/>
                  </a:lnTo>
                  <a:lnTo>
                    <a:pt x="24" y="226"/>
                  </a:lnTo>
                  <a:lnTo>
                    <a:pt x="16" y="214"/>
                  </a:lnTo>
                  <a:lnTo>
                    <a:pt x="10" y="200"/>
                  </a:lnTo>
                  <a:lnTo>
                    <a:pt x="6" y="188"/>
                  </a:lnTo>
                  <a:lnTo>
                    <a:pt x="2" y="174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6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6"/>
                  </a:lnTo>
                  <a:lnTo>
                    <a:pt x="88" y="10"/>
                  </a:lnTo>
                  <a:lnTo>
                    <a:pt x="102" y="6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74" y="2"/>
                  </a:lnTo>
                  <a:lnTo>
                    <a:pt x="188" y="6"/>
                  </a:lnTo>
                  <a:lnTo>
                    <a:pt x="202" y="10"/>
                  </a:lnTo>
                  <a:lnTo>
                    <a:pt x="214" y="16"/>
                  </a:lnTo>
                  <a:lnTo>
                    <a:pt x="226" y="24"/>
                  </a:lnTo>
                  <a:lnTo>
                    <a:pt x="238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6" y="64"/>
                  </a:lnTo>
                  <a:lnTo>
                    <a:pt x="272" y="76"/>
                  </a:lnTo>
                  <a:lnTo>
                    <a:pt x="278" y="88"/>
                  </a:lnTo>
                  <a:lnTo>
                    <a:pt x="284" y="102"/>
                  </a:lnTo>
                  <a:lnTo>
                    <a:pt x="288" y="116"/>
                  </a:lnTo>
                  <a:lnTo>
                    <a:pt x="290" y="130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90" y="160"/>
                  </a:lnTo>
                  <a:lnTo>
                    <a:pt x="288" y="174"/>
                  </a:lnTo>
                  <a:lnTo>
                    <a:pt x="284" y="188"/>
                  </a:lnTo>
                  <a:lnTo>
                    <a:pt x="278" y="200"/>
                  </a:lnTo>
                  <a:lnTo>
                    <a:pt x="272" y="214"/>
                  </a:lnTo>
                  <a:lnTo>
                    <a:pt x="266" y="226"/>
                  </a:lnTo>
                  <a:lnTo>
                    <a:pt x="256" y="236"/>
                  </a:lnTo>
                  <a:lnTo>
                    <a:pt x="248" y="248"/>
                  </a:lnTo>
                  <a:lnTo>
                    <a:pt x="238" y="256"/>
                  </a:lnTo>
                  <a:lnTo>
                    <a:pt x="226" y="264"/>
                  </a:lnTo>
                  <a:lnTo>
                    <a:pt x="214" y="272"/>
                  </a:lnTo>
                  <a:lnTo>
                    <a:pt x="202" y="278"/>
                  </a:lnTo>
                  <a:lnTo>
                    <a:pt x="188" y="284"/>
                  </a:lnTo>
                  <a:lnTo>
                    <a:pt x="174" y="286"/>
                  </a:lnTo>
                  <a:lnTo>
                    <a:pt x="160" y="290"/>
                  </a:lnTo>
                  <a:lnTo>
                    <a:pt x="144" y="290"/>
                  </a:lnTo>
                  <a:lnTo>
                    <a:pt x="144" y="290"/>
                  </a:lnTo>
                  <a:close/>
                  <a:moveTo>
                    <a:pt x="144" y="54"/>
                  </a:moveTo>
                  <a:lnTo>
                    <a:pt x="144" y="54"/>
                  </a:lnTo>
                  <a:lnTo>
                    <a:pt x="126" y="56"/>
                  </a:lnTo>
                  <a:lnTo>
                    <a:pt x="110" y="62"/>
                  </a:lnTo>
                  <a:lnTo>
                    <a:pt x="94" y="70"/>
                  </a:lnTo>
                  <a:lnTo>
                    <a:pt x="80" y="80"/>
                  </a:lnTo>
                  <a:lnTo>
                    <a:pt x="70" y="94"/>
                  </a:lnTo>
                  <a:lnTo>
                    <a:pt x="62" y="110"/>
                  </a:lnTo>
                  <a:lnTo>
                    <a:pt x="56" y="126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56" y="162"/>
                  </a:lnTo>
                  <a:lnTo>
                    <a:pt x="62" y="180"/>
                  </a:lnTo>
                  <a:lnTo>
                    <a:pt x="70" y="196"/>
                  </a:lnTo>
                  <a:lnTo>
                    <a:pt x="80" y="208"/>
                  </a:lnTo>
                  <a:lnTo>
                    <a:pt x="94" y="220"/>
                  </a:lnTo>
                  <a:lnTo>
                    <a:pt x="110" y="228"/>
                  </a:lnTo>
                  <a:lnTo>
                    <a:pt x="126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62" y="234"/>
                  </a:lnTo>
                  <a:lnTo>
                    <a:pt x="180" y="228"/>
                  </a:lnTo>
                  <a:lnTo>
                    <a:pt x="196" y="220"/>
                  </a:lnTo>
                  <a:lnTo>
                    <a:pt x="208" y="208"/>
                  </a:lnTo>
                  <a:lnTo>
                    <a:pt x="220" y="196"/>
                  </a:lnTo>
                  <a:lnTo>
                    <a:pt x="228" y="180"/>
                  </a:lnTo>
                  <a:lnTo>
                    <a:pt x="234" y="162"/>
                  </a:lnTo>
                  <a:lnTo>
                    <a:pt x="236" y="144"/>
                  </a:lnTo>
                  <a:lnTo>
                    <a:pt x="236" y="144"/>
                  </a:lnTo>
                  <a:lnTo>
                    <a:pt x="234" y="126"/>
                  </a:lnTo>
                  <a:lnTo>
                    <a:pt x="228" y="110"/>
                  </a:lnTo>
                  <a:lnTo>
                    <a:pt x="220" y="94"/>
                  </a:lnTo>
                  <a:lnTo>
                    <a:pt x="208" y="80"/>
                  </a:lnTo>
                  <a:lnTo>
                    <a:pt x="196" y="70"/>
                  </a:lnTo>
                  <a:lnTo>
                    <a:pt x="180" y="62"/>
                  </a:lnTo>
                  <a:lnTo>
                    <a:pt x="162" y="56"/>
                  </a:lnTo>
                  <a:lnTo>
                    <a:pt x="144" y="54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15081250" y="-95250"/>
              <a:ext cx="644525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625624"/>
          </a:xfrm>
        </p:spPr>
        <p:txBody>
          <a:bodyPr/>
          <a:lstStyle/>
          <a:p>
            <a:r>
              <a:rPr lang="fr-FR" sz="2000" b="1" dirty="0">
                <a:solidFill>
                  <a:schemeClr val="tx1"/>
                </a:solidFill>
              </a:rPr>
              <a:t>pour une large majorité des français… 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Un traitement médiatique inégal 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4844" y="4924524"/>
            <a:ext cx="8103395" cy="158402"/>
          </a:xfrm>
        </p:spPr>
        <p:txBody>
          <a:bodyPr/>
          <a:lstStyle/>
          <a:p>
            <a:r>
              <a:rPr lang="fr-FR" sz="700" dirty="0"/>
              <a:t>Source : Données Nielsen Sports – Sponsorlink (vague septembre 2017, France)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94360" y="1497142"/>
            <a:ext cx="2268000" cy="1512000"/>
          </a:xfrm>
          <a:prstGeom prst="wedgeRectCallout">
            <a:avLst>
              <a:gd name="adj1" fmla="val -33212"/>
              <a:gd name="adj2" fmla="val 69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Les sportifs et les sportives ne bénéficient </a:t>
            </a:r>
            <a:r>
              <a:rPr lang="fr-FR" sz="1200" b="1" dirty="0">
                <a:solidFill>
                  <a:schemeClr val="tx1"/>
                </a:solidFill>
              </a:rPr>
              <a:t>pas de la même visibilité dans les médias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360" y="3345835"/>
            <a:ext cx="1944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409E"/>
                </a:solidFill>
              </a:rPr>
              <a:t>76% </a:t>
            </a:r>
          </a:p>
          <a:p>
            <a:pPr algn="ctr"/>
            <a:r>
              <a:rPr lang="fr-FR" sz="1200" dirty="0"/>
              <a:t>des Français d’accord avec cette affirmation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4104200" y="1497142"/>
            <a:ext cx="2268000" cy="1512000"/>
          </a:xfrm>
          <a:prstGeom prst="wedgeRectCallout">
            <a:avLst>
              <a:gd name="adj1" fmla="val -32723"/>
              <a:gd name="adj2" fmla="val 684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Les </a:t>
            </a:r>
            <a:r>
              <a:rPr lang="fr-FR" sz="1200" b="1" dirty="0">
                <a:solidFill>
                  <a:schemeClr val="tx1"/>
                </a:solidFill>
              </a:rPr>
              <a:t>inégalités de traitement et de visibilité</a:t>
            </a:r>
            <a:r>
              <a:rPr lang="fr-FR" sz="1200" dirty="0">
                <a:solidFill>
                  <a:schemeClr val="tx1"/>
                </a:solidFill>
              </a:rPr>
              <a:t> entre les sportifs et les sportives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me choquent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3250" y="3345835"/>
            <a:ext cx="1944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409E"/>
                </a:solidFill>
              </a:rPr>
              <a:t>80% </a:t>
            </a:r>
          </a:p>
          <a:p>
            <a:pPr algn="ctr"/>
            <a:r>
              <a:rPr lang="fr-FR" sz="1200" dirty="0"/>
              <a:t>des Français d’accord avec cette affirmation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19" y="1624700"/>
            <a:ext cx="432000" cy="298978"/>
          </a:xfrm>
          <a:prstGeom prst="rect">
            <a:avLst/>
          </a:prstGeom>
        </p:spPr>
      </p:pic>
      <p:pic>
        <p:nvPicPr>
          <p:cNvPr id="43" name="Shape 1399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4200" y="1656499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6660232" y="3147814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Soit </a:t>
            </a:r>
          </a:p>
          <a:p>
            <a:pPr algn="ctr"/>
            <a:r>
              <a:rPr lang="fr-FR" sz="2800" dirty="0">
                <a:solidFill>
                  <a:srgbClr val="00409E"/>
                </a:solidFill>
              </a:rPr>
              <a:t>26 millions </a:t>
            </a:r>
          </a:p>
          <a:p>
            <a:pPr algn="ctr"/>
            <a:r>
              <a:rPr lang="fr-FR" sz="1200" dirty="0"/>
              <a:t>de Français </a:t>
            </a:r>
          </a:p>
          <a:p>
            <a:pPr algn="ctr"/>
            <a:r>
              <a:rPr lang="fr-FR" sz="1200" dirty="0"/>
              <a:t>entre 16 et 69 ans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131840" y="3504079"/>
            <a:ext cx="557512" cy="576064"/>
          </a:xfrm>
          <a:prstGeom prst="rightArrow">
            <a:avLst/>
          </a:prstGeom>
          <a:solidFill>
            <a:srgbClr val="00409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19" grpId="0"/>
      <p:bldP spid="1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Nielsen 05222017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8B95A6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eep Blue">
      <a:srgbClr val="00409E"/>
    </a:custClr>
    <a:custClr name="Dark Blue">
      <a:srgbClr val="0073C2"/>
    </a:custClr>
    <a:custClr name="Blue">
      <a:srgbClr val="00AEEF"/>
    </a:custClr>
    <a:custClr name="Light Blue">
      <a:srgbClr val="6BD6F7"/>
    </a:custClr>
    <a:custClr name="Pale Blue">
      <a:srgbClr val="BAEAF9"/>
    </a:custClr>
    <a:custClr name="Deep Violet">
      <a:srgbClr val="5C0A69"/>
    </a:custClr>
    <a:custClr name="Dark Violet">
      <a:srgbClr val="820C8E"/>
    </a:custClr>
    <a:custClr name="Violet">
      <a:srgbClr val="B21DAC"/>
    </a:custClr>
    <a:custClr name="Light Violet">
      <a:srgbClr val="E06EE5"/>
    </a:custClr>
    <a:custClr name="Pale Violet">
      <a:srgbClr val="F7BFF2"/>
    </a:custClr>
    <a:custClr name="Deep Green">
      <a:srgbClr val="21572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CB"/>
    </a:custClr>
    <a:custClr name="Deep Orange">
      <a:srgbClr val="ED721E"/>
    </a:custClr>
    <a:custClr name="Dark Orange">
      <a:srgbClr val="FF9305"/>
    </a:custClr>
    <a:custClr name="Orange">
      <a:srgbClr val="FFB100"/>
    </a:custClr>
    <a:custClr name="Light Orange">
      <a:srgbClr val="FFD147"/>
    </a:custClr>
    <a:custClr name="Pale Orange">
      <a:srgbClr val="FFE5AD"/>
    </a:custClr>
    <a:custClr name="Deep Red">
      <a:srgbClr val="761114"/>
    </a:custClr>
    <a:custClr name="Dark Red">
      <a:srgbClr val="A30000"/>
    </a:custClr>
    <a:custClr name="Red">
      <a:srgbClr val="DC0015"/>
    </a:custClr>
    <a:custClr name="Light Red">
      <a:srgbClr val="FA4F4F"/>
    </a:custClr>
    <a:custClr name="Pale Red">
      <a:srgbClr val="FFC9CC"/>
    </a:custClr>
    <a:custClr name="Deep Grey">
      <a:srgbClr val="000000"/>
    </a:custClr>
    <a:custClr name="Dark Grey">
      <a:srgbClr val="3E484E"/>
    </a:custClr>
    <a:custClr name="Grey">
      <a:srgbClr val="8B959B"/>
    </a:custClr>
    <a:custClr name="Light Grey">
      <a:srgbClr val="E4E8EB"/>
    </a:custClr>
    <a:custClr name="Pale Grey">
      <a:srgbClr val="F8F9FA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631</Words>
  <Application>Microsoft Office PowerPoint</Application>
  <PresentationFormat>Affichage à l'écran (16:9)</PresentationFormat>
  <Paragraphs>197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Default Theme</vt:lpstr>
      <vt:lpstr>Femmes et sport  lundi 18 décembre 2017 </vt:lpstr>
      <vt:lpstr>Tennis, natation et ski…  sont considérés comme les sports les plus mixtes</vt:lpstr>
      <vt:lpstr>Sports de contact pour les hommes…</vt:lpstr>
      <vt:lpstr>Rugby ET Football, des sports d’hommes… selon les femmes !</vt:lpstr>
      <vt:lpstr>PEU de variations entre les hommes et les femmes sur les sports plutôt jugés « féminins »</vt:lpstr>
      <vt:lpstr>au contraire l’âge a un vrai impact… AVEC une perception des seniors moins tranchée</vt:lpstr>
      <vt:lpstr>Sportifs et sportives à égalité  pour incarner des modèles de société </vt:lpstr>
      <vt:lpstr>Laure Manaudou, la sportive LA PLUS CONNUE  MAIS…</vt:lpstr>
      <vt:lpstr>pour une large majorité des français…  Un traitement médiatique inégal </vt:lpstr>
      <vt:lpstr>le SPORT et Les médias, deux acteurs dans la lutte contre les clichés sexistes</vt:lpstr>
      <vt:lpstr>Présentation PowerPoint</vt:lpstr>
    </vt:vector>
  </TitlesOfParts>
  <Company>NielsenSports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business : un marché mondial aux perspectives de croissance illimitées ?</dc:title>
  <dc:creator>Keribin, Nicolas</dc:creator>
  <cp:lastModifiedBy>Sylvain LANDA</cp:lastModifiedBy>
  <cp:revision>171</cp:revision>
  <cp:lastPrinted>2017-12-13T07:46:51Z</cp:lastPrinted>
  <dcterms:created xsi:type="dcterms:W3CDTF">2017-11-03T14:32:42Z</dcterms:created>
  <dcterms:modified xsi:type="dcterms:W3CDTF">2018-04-16T12:45:05Z</dcterms:modified>
</cp:coreProperties>
</file>